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5"/>
  </p:notesMasterIdLst>
  <p:sldIdLst>
    <p:sldId id="278" r:id="rId2"/>
    <p:sldId id="257" r:id="rId3"/>
    <p:sldId id="268" r:id="rId4"/>
    <p:sldId id="262" r:id="rId5"/>
    <p:sldId id="271" r:id="rId6"/>
    <p:sldId id="272" r:id="rId7"/>
    <p:sldId id="273" r:id="rId8"/>
    <p:sldId id="264" r:id="rId9"/>
    <p:sldId id="266" r:id="rId10"/>
    <p:sldId id="263" r:id="rId11"/>
    <p:sldId id="267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000"/>
    <a:srgbClr val="9999FF"/>
    <a:srgbClr val="990099"/>
    <a:srgbClr val="FFCC66"/>
    <a:srgbClr val="FF0000"/>
    <a:srgbClr val="FF5050"/>
    <a:srgbClr val="0066FF"/>
    <a:srgbClr val="FD877B"/>
    <a:srgbClr val="FC5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2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D96BA-F90B-4325-9E74-D3A1522F6DE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999EA0-D7B1-4332-B044-19E95A189DA2}">
      <dgm:prSet phldrT="[Text]" custT="1"/>
      <dgm:spPr/>
      <dgm:t>
        <a:bodyPr/>
        <a:lstStyle/>
        <a:p>
          <a:pPr algn="ctr"/>
          <a:endParaRPr lang="en-IN" sz="2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CC3C0E-DED1-4B35-8127-BB0A09D977C4}" type="parTrans" cxnId="{65EA954E-D20E-4D16-BC60-34EF396DDB1E}">
      <dgm:prSet/>
      <dgm:spPr/>
      <dgm:t>
        <a:bodyPr/>
        <a:lstStyle/>
        <a:p>
          <a:endParaRPr lang="en-IN"/>
        </a:p>
      </dgm:t>
    </dgm:pt>
    <dgm:pt modelId="{C8B2C969-FFE0-44D5-8566-BE1BADCA2682}" type="sibTrans" cxnId="{65EA954E-D20E-4D16-BC60-34EF396DDB1E}">
      <dgm:prSet/>
      <dgm:spPr/>
      <dgm:t>
        <a:bodyPr/>
        <a:lstStyle/>
        <a:p>
          <a:endParaRPr lang="en-IN"/>
        </a:p>
      </dgm:t>
    </dgm:pt>
    <dgm:pt modelId="{91B0217F-725D-4BA0-9D8D-DB21B45FD1C4}">
      <dgm:prSet phldrT="[Text]" custT="1"/>
      <dgm:spPr/>
      <dgm:t>
        <a:bodyPr/>
        <a:lstStyle/>
        <a:p>
          <a:pPr algn="ctr"/>
          <a:endParaRPr lang="en-IN" sz="2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92E606-B021-4444-91D4-E30342CA9638}" type="parTrans" cxnId="{EBEFC56E-3F7C-45EE-A05A-4B635F798A53}">
      <dgm:prSet/>
      <dgm:spPr/>
      <dgm:t>
        <a:bodyPr/>
        <a:lstStyle/>
        <a:p>
          <a:endParaRPr lang="en-IN"/>
        </a:p>
      </dgm:t>
    </dgm:pt>
    <dgm:pt modelId="{0C8FA538-5203-4986-982C-4833EE59950A}" type="sibTrans" cxnId="{EBEFC56E-3F7C-45EE-A05A-4B635F798A53}">
      <dgm:prSet/>
      <dgm:spPr/>
      <dgm:t>
        <a:bodyPr/>
        <a:lstStyle/>
        <a:p>
          <a:endParaRPr lang="en-IN"/>
        </a:p>
      </dgm:t>
    </dgm:pt>
    <dgm:pt modelId="{1A0C1ECF-8068-4F1A-A423-98D0D6C93EF4}">
      <dgm:prSet phldrT="[Text]" custT="1"/>
      <dgm:spPr/>
      <dgm:t>
        <a:bodyPr/>
        <a:lstStyle/>
        <a:p>
          <a:pPr algn="ctr"/>
          <a:endParaRPr lang="en-IN" sz="2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919CC5-7816-4BA4-BFA7-897A3A4A6EAD}" type="parTrans" cxnId="{D2932078-48F1-454F-9BBE-859871139593}">
      <dgm:prSet/>
      <dgm:spPr/>
      <dgm:t>
        <a:bodyPr/>
        <a:lstStyle/>
        <a:p>
          <a:endParaRPr lang="en-IN"/>
        </a:p>
      </dgm:t>
    </dgm:pt>
    <dgm:pt modelId="{19486F44-F684-4971-BC5D-022D5B1738E8}" type="sibTrans" cxnId="{D2932078-48F1-454F-9BBE-859871139593}">
      <dgm:prSet/>
      <dgm:spPr/>
      <dgm:t>
        <a:bodyPr/>
        <a:lstStyle/>
        <a:p>
          <a:endParaRPr lang="en-IN"/>
        </a:p>
      </dgm:t>
    </dgm:pt>
    <dgm:pt modelId="{7C6DBF1E-A90E-45E5-9BE1-F7EEF61A00E1}">
      <dgm:prSet phldrT="[Text]" custT="1"/>
      <dgm:spPr>
        <a:noFill/>
        <a:ln>
          <a:noFill/>
        </a:ln>
        <a:effectLst/>
      </dgm:spPr>
      <dgm:t>
        <a:bodyPr spcFirstLastPara="0" vert="horz" wrap="square" lIns="199136" tIns="199136" rIns="199136" bIns="0" numCol="1" spcCol="1270" anchor="t" anchorCtr="0"/>
        <a:lstStyle/>
        <a:p>
          <a:pPr algn="ctr"/>
          <a:endParaRPr lang="en-IN" sz="2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AC3ECDC-B5A4-48D9-9CB6-BC11DC72A852}" type="parTrans" cxnId="{C1BCCECF-0285-4C1F-8011-EA0A1231802F}">
      <dgm:prSet/>
      <dgm:spPr/>
      <dgm:t>
        <a:bodyPr/>
        <a:lstStyle/>
        <a:p>
          <a:endParaRPr lang="en-IN"/>
        </a:p>
      </dgm:t>
    </dgm:pt>
    <dgm:pt modelId="{BB580A0F-56A0-46D3-A423-E547989D8691}" type="sibTrans" cxnId="{C1BCCECF-0285-4C1F-8011-EA0A1231802F}">
      <dgm:prSet/>
      <dgm:spPr/>
      <dgm:t>
        <a:bodyPr/>
        <a:lstStyle/>
        <a:p>
          <a:endParaRPr lang="en-IN"/>
        </a:p>
      </dgm:t>
    </dgm:pt>
    <dgm:pt modelId="{3949A1F5-2B41-44CC-AF6F-DB3669EA4C05}">
      <dgm:prSet phldrT="[Text]" custT="1"/>
      <dgm:spPr/>
      <dgm:t>
        <a:bodyPr/>
        <a:lstStyle/>
        <a:p>
          <a:pPr algn="ctr"/>
          <a:endParaRPr lang="en-IN" sz="2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ABFE1C-A6F5-4A43-8B5A-560ED0B8D90B}" type="sibTrans" cxnId="{13FD357E-4566-4947-86D9-FDD78E20844D}">
      <dgm:prSet/>
      <dgm:spPr/>
      <dgm:t>
        <a:bodyPr/>
        <a:lstStyle/>
        <a:p>
          <a:endParaRPr lang="en-IN"/>
        </a:p>
      </dgm:t>
    </dgm:pt>
    <dgm:pt modelId="{61837E7F-ABFD-425A-A400-4E882C7D8684}" type="parTrans" cxnId="{13FD357E-4566-4947-86D9-FDD78E20844D}">
      <dgm:prSet/>
      <dgm:spPr/>
      <dgm:t>
        <a:bodyPr/>
        <a:lstStyle/>
        <a:p>
          <a:endParaRPr lang="en-IN"/>
        </a:p>
      </dgm:t>
    </dgm:pt>
    <dgm:pt modelId="{23622316-8F85-48B9-AD78-79FD5C07A615}">
      <dgm:prSet phldrT="[Text]" custT="1"/>
      <dgm:spPr>
        <a:noFill/>
        <a:ln>
          <a:noFill/>
        </a:ln>
        <a:effectLst/>
      </dgm:spPr>
      <dgm:t>
        <a:bodyPr spcFirstLastPara="0" vert="horz" wrap="square" lIns="199136" tIns="199136" rIns="199136" bIns="0" numCol="1" spcCol="1270" anchor="t" anchorCtr="0"/>
        <a:lstStyle/>
        <a:p>
          <a:pPr algn="ctr"/>
          <a:endParaRPr lang="en-IN" sz="2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A0E407C-9AD1-455F-B5DB-DFFF9D16FB6C}" type="parTrans" cxnId="{E60E3158-94F1-43D5-8226-C1E3C5BF6A2A}">
      <dgm:prSet/>
      <dgm:spPr/>
      <dgm:t>
        <a:bodyPr/>
        <a:lstStyle/>
        <a:p>
          <a:endParaRPr lang="en-IN"/>
        </a:p>
      </dgm:t>
    </dgm:pt>
    <dgm:pt modelId="{2001F3E1-6130-4295-9CFE-60C7219AE940}" type="sibTrans" cxnId="{E60E3158-94F1-43D5-8226-C1E3C5BF6A2A}">
      <dgm:prSet/>
      <dgm:spPr/>
      <dgm:t>
        <a:bodyPr/>
        <a:lstStyle/>
        <a:p>
          <a:endParaRPr lang="en-IN"/>
        </a:p>
      </dgm:t>
    </dgm:pt>
    <dgm:pt modelId="{1E1930A8-F2CA-4FDD-BC1D-8EEFCB8C56F5}" type="pres">
      <dgm:prSet presAssocID="{8BDD96BA-F90B-4325-9E74-D3A1522F6DE8}" presName="Name0" presStyleCnt="0">
        <dgm:presLayoutVars>
          <dgm:dir/>
          <dgm:resizeHandles val="exact"/>
        </dgm:presLayoutVars>
      </dgm:prSet>
      <dgm:spPr/>
    </dgm:pt>
    <dgm:pt modelId="{3AD3193D-FA34-44A0-B778-F1274235D7C1}" type="pres">
      <dgm:prSet presAssocID="{3949A1F5-2B41-44CC-AF6F-DB3669EA4C05}" presName="compNode" presStyleCnt="0"/>
      <dgm:spPr/>
    </dgm:pt>
    <dgm:pt modelId="{9C2DE27D-3F34-4145-9F62-2D4B49009AB2}" type="pres">
      <dgm:prSet presAssocID="{3949A1F5-2B41-44CC-AF6F-DB3669EA4C05}" presName="pictRect" presStyleLbl="node1" presStyleIdx="0" presStyleCnt="6" custScaleX="100084" custScaleY="112989" custLinFactNeighborX="49972" custLinFactNeighborY="316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72B2371-914A-4F07-8365-FAB495513474}" type="pres">
      <dgm:prSet presAssocID="{3949A1F5-2B41-44CC-AF6F-DB3669EA4C05}" presName="textRect" presStyleLbl="revTx" presStyleIdx="0" presStyleCnt="6" custLinFactY="39318" custLinFactNeighborX="-23874" custLinFactNeighborY="100000">
        <dgm:presLayoutVars>
          <dgm:bulletEnabled val="1"/>
        </dgm:presLayoutVars>
      </dgm:prSet>
      <dgm:spPr/>
    </dgm:pt>
    <dgm:pt modelId="{2148F757-9A5B-4BBE-8D64-3B98A360E750}" type="pres">
      <dgm:prSet presAssocID="{46ABFE1C-A6F5-4A43-8B5A-560ED0B8D90B}" presName="sibTrans" presStyleLbl="sibTrans2D1" presStyleIdx="0" presStyleCnt="0"/>
      <dgm:spPr/>
    </dgm:pt>
    <dgm:pt modelId="{A5992AFC-CF0F-478A-9255-69AE7ADF38A5}" type="pres">
      <dgm:prSet presAssocID="{88999EA0-D7B1-4332-B044-19E95A189DA2}" presName="compNode" presStyleCnt="0"/>
      <dgm:spPr/>
    </dgm:pt>
    <dgm:pt modelId="{7E2939FB-31E0-4F97-8C2F-6391DFE4F3EF}" type="pres">
      <dgm:prSet presAssocID="{88999EA0-D7B1-4332-B044-19E95A189DA2}" presName="pictRect" presStyleLbl="node1" presStyleIdx="1" presStyleCnt="6" custScaleY="94273" custLinFactX="16157" custLinFactNeighborX="100000" custLinFactNeighborY="42399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t="-3540" r="-8000" b="-3540"/>
          </a:stretch>
        </a:blipFill>
      </dgm:spPr>
    </dgm:pt>
    <dgm:pt modelId="{6B0F2E24-B256-492A-ABBB-7A3FEC555DA0}" type="pres">
      <dgm:prSet presAssocID="{88999EA0-D7B1-4332-B044-19E95A189DA2}" presName="textRect" presStyleLbl="revTx" presStyleIdx="1" presStyleCnt="6">
        <dgm:presLayoutVars>
          <dgm:bulletEnabled val="1"/>
        </dgm:presLayoutVars>
      </dgm:prSet>
      <dgm:spPr/>
    </dgm:pt>
    <dgm:pt modelId="{189C4271-0ACA-4F5D-8C28-365D05F1FA81}" type="pres">
      <dgm:prSet presAssocID="{C8B2C969-FFE0-44D5-8566-BE1BADCA2682}" presName="sibTrans" presStyleLbl="sibTrans2D1" presStyleIdx="0" presStyleCnt="0"/>
      <dgm:spPr/>
    </dgm:pt>
    <dgm:pt modelId="{91E6A24E-A047-460B-AAF0-30F0A7565B2E}" type="pres">
      <dgm:prSet presAssocID="{91B0217F-725D-4BA0-9D8D-DB21B45FD1C4}" presName="compNode" presStyleCnt="0"/>
      <dgm:spPr/>
    </dgm:pt>
    <dgm:pt modelId="{E11BE99C-807E-4A3A-AC71-94106634C918}" type="pres">
      <dgm:prSet presAssocID="{91B0217F-725D-4BA0-9D8D-DB21B45FD1C4}" presName="pictRect" presStyleLbl="node1" presStyleIdx="2" presStyleCnt="6" custLinFactX="65252" custLinFactNeighborX="100000" custLinFactNeighborY="400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4132F474-3019-4848-94E5-BB426DD291B8}" type="pres">
      <dgm:prSet presAssocID="{91B0217F-725D-4BA0-9D8D-DB21B45FD1C4}" presName="textRect" presStyleLbl="revTx" presStyleIdx="2" presStyleCnt="6">
        <dgm:presLayoutVars>
          <dgm:bulletEnabled val="1"/>
        </dgm:presLayoutVars>
      </dgm:prSet>
      <dgm:spPr/>
    </dgm:pt>
    <dgm:pt modelId="{E9554245-3F6C-4961-BB63-7F01F0E6BB34}" type="pres">
      <dgm:prSet presAssocID="{0C8FA538-5203-4986-982C-4833EE59950A}" presName="sibTrans" presStyleLbl="sibTrans2D1" presStyleIdx="0" presStyleCnt="0"/>
      <dgm:spPr/>
    </dgm:pt>
    <dgm:pt modelId="{2DDD1A65-845A-4F03-87D4-046A43658492}" type="pres">
      <dgm:prSet presAssocID="{1A0C1ECF-8068-4F1A-A423-98D0D6C93EF4}" presName="compNode" presStyleCnt="0"/>
      <dgm:spPr/>
    </dgm:pt>
    <dgm:pt modelId="{5532B7B7-8D00-4056-BBA6-FC4FE0F739B8}" type="pres">
      <dgm:prSet presAssocID="{1A0C1ECF-8068-4F1A-A423-98D0D6C93EF4}" presName="pictRect" presStyleLbl="node1" presStyleIdx="3" presStyleCnt="6" custLinFactX="-100000" custLinFactY="61156" custLinFactNeighborX="-179966" custLinFactNeighborY="10000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9" r="-6809"/>
          </a:stretch>
        </a:blipFill>
      </dgm:spPr>
    </dgm:pt>
    <dgm:pt modelId="{EC0B09F5-6C3E-4387-B625-F25CD0DE7A7E}" type="pres">
      <dgm:prSet presAssocID="{1A0C1ECF-8068-4F1A-A423-98D0D6C93EF4}" presName="textRect" presStyleLbl="revTx" presStyleIdx="3" presStyleCnt="6">
        <dgm:presLayoutVars>
          <dgm:bulletEnabled val="1"/>
        </dgm:presLayoutVars>
      </dgm:prSet>
      <dgm:spPr/>
    </dgm:pt>
    <dgm:pt modelId="{3A9B012E-CA33-4E29-B6D8-30F9F6801470}" type="pres">
      <dgm:prSet presAssocID="{19486F44-F684-4971-BC5D-022D5B1738E8}" presName="sibTrans" presStyleLbl="sibTrans2D1" presStyleIdx="0" presStyleCnt="0"/>
      <dgm:spPr/>
    </dgm:pt>
    <dgm:pt modelId="{7D24CEB9-1403-4CC5-99CB-3CD75E588887}" type="pres">
      <dgm:prSet presAssocID="{23622316-8F85-48B9-AD78-79FD5C07A615}" presName="compNode" presStyleCnt="0"/>
      <dgm:spPr/>
    </dgm:pt>
    <dgm:pt modelId="{D2FE9488-95CA-4688-BA91-DC0E0520BCD6}" type="pres">
      <dgm:prSet presAssocID="{23622316-8F85-48B9-AD78-79FD5C07A615}" presName="pictRect" presStyleLbl="node1" presStyleIdx="4" presStyleCnt="6" custScaleX="118017" custScaleY="104927" custLinFactY="70514" custLinFactNeighborX="-45775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DCE510CF-6CD6-4781-A5DF-EBD21D6BF6E4}" type="pres">
      <dgm:prSet presAssocID="{23622316-8F85-48B9-AD78-79FD5C07A615}" presName="textRect" presStyleLbl="revTx" presStyleIdx="4" presStyleCnt="6">
        <dgm:presLayoutVars>
          <dgm:bulletEnabled val="1"/>
        </dgm:presLayoutVars>
      </dgm:prSet>
      <dgm:spPr/>
    </dgm:pt>
    <dgm:pt modelId="{B001ABD9-42FE-47EC-853C-A682E0CA67D6}" type="pres">
      <dgm:prSet presAssocID="{2001F3E1-6130-4295-9CFE-60C7219AE940}" presName="sibTrans" presStyleLbl="sibTrans2D1" presStyleIdx="0" presStyleCnt="0"/>
      <dgm:spPr/>
    </dgm:pt>
    <dgm:pt modelId="{4E77B359-061B-4F5E-9E89-C504F9CEB0A6}" type="pres">
      <dgm:prSet presAssocID="{7C6DBF1E-A90E-45E5-9BE1-F7EEF61A00E1}" presName="compNode" presStyleCnt="0"/>
      <dgm:spPr/>
    </dgm:pt>
    <dgm:pt modelId="{22774C32-4444-438E-870F-02801ED3D760}" type="pres">
      <dgm:prSet presAssocID="{7C6DBF1E-A90E-45E5-9BE1-F7EEF61A00E1}" presName="pictRect" presStyleLbl="node1" presStyleIdx="5" presStyleCnt="6" custScaleX="108383" custScaleY="113513" custLinFactNeighborX="3333" custLinFactNeighborY="-12916"/>
      <dgm:spPr>
        <a:blipFill dpi="0" rotWithShape="1">
          <a:blip xmlns:r="http://schemas.openxmlformats.org/officeDocument/2006/relationships" r:embed="rId6"/>
          <a:srcRect/>
          <a:stretch>
            <a:fillRect l="122" r="122"/>
          </a:stretch>
        </a:blipFill>
      </dgm:spPr>
    </dgm:pt>
    <dgm:pt modelId="{6CE046E6-5F37-4CF6-9EEC-4A5EA1B8BFBE}" type="pres">
      <dgm:prSet presAssocID="{7C6DBF1E-A90E-45E5-9BE1-F7EEF61A00E1}" presName="textRect" presStyleLbl="revTx" presStyleIdx="5" presStyleCnt="6" custLinFactNeighborX="26938" custLinFactNeighborY="16837">
        <dgm:presLayoutVars>
          <dgm:bulletEnabled val="1"/>
        </dgm:presLayoutVars>
      </dgm:prSet>
      <dgm:spPr>
        <a:xfrm>
          <a:off x="4186039" y="4428532"/>
          <a:ext cx="2439756" cy="905149"/>
        </a:xfrm>
        <a:prstGeom prst="rect">
          <a:avLst/>
        </a:prstGeom>
      </dgm:spPr>
    </dgm:pt>
  </dgm:ptLst>
  <dgm:cxnLst>
    <dgm:cxn modelId="{7765A414-6E20-48DC-BF3E-0C6A10CDA537}" type="presOf" srcId="{23622316-8F85-48B9-AD78-79FD5C07A615}" destId="{DCE510CF-6CD6-4781-A5DF-EBD21D6BF6E4}" srcOrd="0" destOrd="0" presId="urn:microsoft.com/office/officeart/2005/8/layout/pList1"/>
    <dgm:cxn modelId="{ABEACE1C-8C60-4316-8BF7-439EC7A54D69}" type="presOf" srcId="{46ABFE1C-A6F5-4A43-8B5A-560ED0B8D90B}" destId="{2148F757-9A5B-4BBE-8D64-3B98A360E750}" srcOrd="0" destOrd="0" presId="urn:microsoft.com/office/officeart/2005/8/layout/pList1"/>
    <dgm:cxn modelId="{2D9B1067-EFF4-4B3E-BAD3-40A2E31B6DDC}" type="presOf" srcId="{91B0217F-725D-4BA0-9D8D-DB21B45FD1C4}" destId="{4132F474-3019-4848-94E5-BB426DD291B8}" srcOrd="0" destOrd="0" presId="urn:microsoft.com/office/officeart/2005/8/layout/pList1"/>
    <dgm:cxn modelId="{65EA954E-D20E-4D16-BC60-34EF396DDB1E}" srcId="{8BDD96BA-F90B-4325-9E74-D3A1522F6DE8}" destId="{88999EA0-D7B1-4332-B044-19E95A189DA2}" srcOrd="1" destOrd="0" parTransId="{2ACC3C0E-DED1-4B35-8127-BB0A09D977C4}" sibTransId="{C8B2C969-FFE0-44D5-8566-BE1BADCA2682}"/>
    <dgm:cxn modelId="{EBEFC56E-3F7C-45EE-A05A-4B635F798A53}" srcId="{8BDD96BA-F90B-4325-9E74-D3A1522F6DE8}" destId="{91B0217F-725D-4BA0-9D8D-DB21B45FD1C4}" srcOrd="2" destOrd="0" parTransId="{3192E606-B021-4444-91D4-E30342CA9638}" sibTransId="{0C8FA538-5203-4986-982C-4833EE59950A}"/>
    <dgm:cxn modelId="{0AD5C456-6B2A-4BC8-97F6-3F044E8F6F61}" type="presOf" srcId="{2001F3E1-6130-4295-9CFE-60C7219AE940}" destId="{B001ABD9-42FE-47EC-853C-A682E0CA67D6}" srcOrd="0" destOrd="0" presId="urn:microsoft.com/office/officeart/2005/8/layout/pList1"/>
    <dgm:cxn modelId="{D2932078-48F1-454F-9BBE-859871139593}" srcId="{8BDD96BA-F90B-4325-9E74-D3A1522F6DE8}" destId="{1A0C1ECF-8068-4F1A-A423-98D0D6C93EF4}" srcOrd="3" destOrd="0" parTransId="{45919CC5-7816-4BA4-BFA7-897A3A4A6EAD}" sibTransId="{19486F44-F684-4971-BC5D-022D5B1738E8}"/>
    <dgm:cxn modelId="{E60E3158-94F1-43D5-8226-C1E3C5BF6A2A}" srcId="{8BDD96BA-F90B-4325-9E74-D3A1522F6DE8}" destId="{23622316-8F85-48B9-AD78-79FD5C07A615}" srcOrd="4" destOrd="0" parTransId="{EA0E407C-9AD1-455F-B5DB-DFFF9D16FB6C}" sibTransId="{2001F3E1-6130-4295-9CFE-60C7219AE940}"/>
    <dgm:cxn modelId="{D878DC58-A9AB-4925-A5CF-FC40B7046ACA}" type="presOf" srcId="{19486F44-F684-4971-BC5D-022D5B1738E8}" destId="{3A9B012E-CA33-4E29-B6D8-30F9F6801470}" srcOrd="0" destOrd="0" presId="urn:microsoft.com/office/officeart/2005/8/layout/pList1"/>
    <dgm:cxn modelId="{13FD357E-4566-4947-86D9-FDD78E20844D}" srcId="{8BDD96BA-F90B-4325-9E74-D3A1522F6DE8}" destId="{3949A1F5-2B41-44CC-AF6F-DB3669EA4C05}" srcOrd="0" destOrd="0" parTransId="{61837E7F-ABFD-425A-A400-4E882C7D8684}" sibTransId="{46ABFE1C-A6F5-4A43-8B5A-560ED0B8D90B}"/>
    <dgm:cxn modelId="{473ABB87-A1F8-49A5-A1EB-AD950D0098EB}" type="presOf" srcId="{3949A1F5-2B41-44CC-AF6F-DB3669EA4C05}" destId="{872B2371-914A-4F07-8365-FAB495513474}" srcOrd="0" destOrd="0" presId="urn:microsoft.com/office/officeart/2005/8/layout/pList1"/>
    <dgm:cxn modelId="{67280794-311D-4D9A-BABB-CD7B8DCE6B3D}" type="presOf" srcId="{8BDD96BA-F90B-4325-9E74-D3A1522F6DE8}" destId="{1E1930A8-F2CA-4FDD-BC1D-8EEFCB8C56F5}" srcOrd="0" destOrd="0" presId="urn:microsoft.com/office/officeart/2005/8/layout/pList1"/>
    <dgm:cxn modelId="{E020D796-6273-4F9F-B26F-5BD7551E45F2}" type="presOf" srcId="{88999EA0-D7B1-4332-B044-19E95A189DA2}" destId="{6B0F2E24-B256-492A-ABBB-7A3FEC555DA0}" srcOrd="0" destOrd="0" presId="urn:microsoft.com/office/officeart/2005/8/layout/pList1"/>
    <dgm:cxn modelId="{7D0B0C9E-A79E-4C39-B621-482BCEC39828}" type="presOf" srcId="{C8B2C969-FFE0-44D5-8566-BE1BADCA2682}" destId="{189C4271-0ACA-4F5D-8C28-365D05F1FA81}" srcOrd="0" destOrd="0" presId="urn:microsoft.com/office/officeart/2005/8/layout/pList1"/>
    <dgm:cxn modelId="{5634CDA0-18CF-4037-A3BD-D024C096C03E}" type="presOf" srcId="{0C8FA538-5203-4986-982C-4833EE59950A}" destId="{E9554245-3F6C-4961-BB63-7F01F0E6BB34}" srcOrd="0" destOrd="0" presId="urn:microsoft.com/office/officeart/2005/8/layout/pList1"/>
    <dgm:cxn modelId="{85CAC1A6-C33F-4E98-AE82-CCD0246B2421}" type="presOf" srcId="{1A0C1ECF-8068-4F1A-A423-98D0D6C93EF4}" destId="{EC0B09F5-6C3E-4387-B625-F25CD0DE7A7E}" srcOrd="0" destOrd="0" presId="urn:microsoft.com/office/officeart/2005/8/layout/pList1"/>
    <dgm:cxn modelId="{C1BCCECF-0285-4C1F-8011-EA0A1231802F}" srcId="{8BDD96BA-F90B-4325-9E74-D3A1522F6DE8}" destId="{7C6DBF1E-A90E-45E5-9BE1-F7EEF61A00E1}" srcOrd="5" destOrd="0" parTransId="{EAC3ECDC-B5A4-48D9-9CB6-BC11DC72A852}" sibTransId="{BB580A0F-56A0-46D3-A423-E547989D8691}"/>
    <dgm:cxn modelId="{D6511EED-FEB3-443E-B563-FF44FBFBFEA1}" type="presOf" srcId="{7C6DBF1E-A90E-45E5-9BE1-F7EEF61A00E1}" destId="{6CE046E6-5F37-4CF6-9EEC-4A5EA1B8BFBE}" srcOrd="0" destOrd="0" presId="urn:microsoft.com/office/officeart/2005/8/layout/pList1"/>
    <dgm:cxn modelId="{A1A16AD8-2C73-4731-8BE6-DCA56E7C05DA}" type="presParOf" srcId="{1E1930A8-F2CA-4FDD-BC1D-8EEFCB8C56F5}" destId="{3AD3193D-FA34-44A0-B778-F1274235D7C1}" srcOrd="0" destOrd="0" presId="urn:microsoft.com/office/officeart/2005/8/layout/pList1"/>
    <dgm:cxn modelId="{FAF51251-637A-42B2-A2A4-1C94F4C2B190}" type="presParOf" srcId="{3AD3193D-FA34-44A0-B778-F1274235D7C1}" destId="{9C2DE27D-3F34-4145-9F62-2D4B49009AB2}" srcOrd="0" destOrd="0" presId="urn:microsoft.com/office/officeart/2005/8/layout/pList1"/>
    <dgm:cxn modelId="{46DF2404-B32D-4DD2-A9EF-2B4CF6A71460}" type="presParOf" srcId="{3AD3193D-FA34-44A0-B778-F1274235D7C1}" destId="{872B2371-914A-4F07-8365-FAB495513474}" srcOrd="1" destOrd="0" presId="urn:microsoft.com/office/officeart/2005/8/layout/pList1"/>
    <dgm:cxn modelId="{80CBCA3F-71AD-49C0-BBED-AC9FC26465D4}" type="presParOf" srcId="{1E1930A8-F2CA-4FDD-BC1D-8EEFCB8C56F5}" destId="{2148F757-9A5B-4BBE-8D64-3B98A360E750}" srcOrd="1" destOrd="0" presId="urn:microsoft.com/office/officeart/2005/8/layout/pList1"/>
    <dgm:cxn modelId="{D429FD96-BF75-47EC-B023-17FE7DD11220}" type="presParOf" srcId="{1E1930A8-F2CA-4FDD-BC1D-8EEFCB8C56F5}" destId="{A5992AFC-CF0F-478A-9255-69AE7ADF38A5}" srcOrd="2" destOrd="0" presId="urn:microsoft.com/office/officeart/2005/8/layout/pList1"/>
    <dgm:cxn modelId="{47291FF9-5D81-404E-A3FF-C5DA9134739F}" type="presParOf" srcId="{A5992AFC-CF0F-478A-9255-69AE7ADF38A5}" destId="{7E2939FB-31E0-4F97-8C2F-6391DFE4F3EF}" srcOrd="0" destOrd="0" presId="urn:microsoft.com/office/officeart/2005/8/layout/pList1"/>
    <dgm:cxn modelId="{282F221B-79CC-4789-A6CB-4FF2A44ACD9E}" type="presParOf" srcId="{A5992AFC-CF0F-478A-9255-69AE7ADF38A5}" destId="{6B0F2E24-B256-492A-ABBB-7A3FEC555DA0}" srcOrd="1" destOrd="0" presId="urn:microsoft.com/office/officeart/2005/8/layout/pList1"/>
    <dgm:cxn modelId="{3E346638-3FCD-4D61-9B3A-6F0BFAA21045}" type="presParOf" srcId="{1E1930A8-F2CA-4FDD-BC1D-8EEFCB8C56F5}" destId="{189C4271-0ACA-4F5D-8C28-365D05F1FA81}" srcOrd="3" destOrd="0" presId="urn:microsoft.com/office/officeart/2005/8/layout/pList1"/>
    <dgm:cxn modelId="{2D5105C3-BAA9-475D-8D2E-8B0FDFC30AF7}" type="presParOf" srcId="{1E1930A8-F2CA-4FDD-BC1D-8EEFCB8C56F5}" destId="{91E6A24E-A047-460B-AAF0-30F0A7565B2E}" srcOrd="4" destOrd="0" presId="urn:microsoft.com/office/officeart/2005/8/layout/pList1"/>
    <dgm:cxn modelId="{0CCA36AE-CFFB-4559-ADB1-3B5730350F69}" type="presParOf" srcId="{91E6A24E-A047-460B-AAF0-30F0A7565B2E}" destId="{E11BE99C-807E-4A3A-AC71-94106634C918}" srcOrd="0" destOrd="0" presId="urn:microsoft.com/office/officeart/2005/8/layout/pList1"/>
    <dgm:cxn modelId="{8F970121-58A6-4F98-A2FC-68F690F3DFE9}" type="presParOf" srcId="{91E6A24E-A047-460B-AAF0-30F0A7565B2E}" destId="{4132F474-3019-4848-94E5-BB426DD291B8}" srcOrd="1" destOrd="0" presId="urn:microsoft.com/office/officeart/2005/8/layout/pList1"/>
    <dgm:cxn modelId="{9B211BED-563F-45F2-8629-4179D0F3972D}" type="presParOf" srcId="{1E1930A8-F2CA-4FDD-BC1D-8EEFCB8C56F5}" destId="{E9554245-3F6C-4961-BB63-7F01F0E6BB34}" srcOrd="5" destOrd="0" presId="urn:microsoft.com/office/officeart/2005/8/layout/pList1"/>
    <dgm:cxn modelId="{C200B404-CCA7-4EF3-9CC3-B98D3D6AFD63}" type="presParOf" srcId="{1E1930A8-F2CA-4FDD-BC1D-8EEFCB8C56F5}" destId="{2DDD1A65-845A-4F03-87D4-046A43658492}" srcOrd="6" destOrd="0" presId="urn:microsoft.com/office/officeart/2005/8/layout/pList1"/>
    <dgm:cxn modelId="{11D6856B-8744-4637-807B-5F1A7123C07E}" type="presParOf" srcId="{2DDD1A65-845A-4F03-87D4-046A43658492}" destId="{5532B7B7-8D00-4056-BBA6-FC4FE0F739B8}" srcOrd="0" destOrd="0" presId="urn:microsoft.com/office/officeart/2005/8/layout/pList1"/>
    <dgm:cxn modelId="{A6991AD0-5EAE-47F4-AEC8-6D632C728D3C}" type="presParOf" srcId="{2DDD1A65-845A-4F03-87D4-046A43658492}" destId="{EC0B09F5-6C3E-4387-B625-F25CD0DE7A7E}" srcOrd="1" destOrd="0" presId="urn:microsoft.com/office/officeart/2005/8/layout/pList1"/>
    <dgm:cxn modelId="{DDFC44B9-69DA-44F6-AB34-8843D7AC810B}" type="presParOf" srcId="{1E1930A8-F2CA-4FDD-BC1D-8EEFCB8C56F5}" destId="{3A9B012E-CA33-4E29-B6D8-30F9F6801470}" srcOrd="7" destOrd="0" presId="urn:microsoft.com/office/officeart/2005/8/layout/pList1"/>
    <dgm:cxn modelId="{A1C4E27F-5401-46AD-8B27-6A1DE9AEF3D6}" type="presParOf" srcId="{1E1930A8-F2CA-4FDD-BC1D-8EEFCB8C56F5}" destId="{7D24CEB9-1403-4CC5-99CB-3CD75E588887}" srcOrd="8" destOrd="0" presId="urn:microsoft.com/office/officeart/2005/8/layout/pList1"/>
    <dgm:cxn modelId="{0BAE216D-B1CA-44A3-9A11-6CA876E5425C}" type="presParOf" srcId="{7D24CEB9-1403-4CC5-99CB-3CD75E588887}" destId="{D2FE9488-95CA-4688-BA91-DC0E0520BCD6}" srcOrd="0" destOrd="0" presId="urn:microsoft.com/office/officeart/2005/8/layout/pList1"/>
    <dgm:cxn modelId="{809A778F-96E8-4438-AD2A-D22476657067}" type="presParOf" srcId="{7D24CEB9-1403-4CC5-99CB-3CD75E588887}" destId="{DCE510CF-6CD6-4781-A5DF-EBD21D6BF6E4}" srcOrd="1" destOrd="0" presId="urn:microsoft.com/office/officeart/2005/8/layout/pList1"/>
    <dgm:cxn modelId="{42FD23C4-394F-456C-A900-5639FAA83FBC}" type="presParOf" srcId="{1E1930A8-F2CA-4FDD-BC1D-8EEFCB8C56F5}" destId="{B001ABD9-42FE-47EC-853C-A682E0CA67D6}" srcOrd="9" destOrd="0" presId="urn:microsoft.com/office/officeart/2005/8/layout/pList1"/>
    <dgm:cxn modelId="{92A018AA-2B0C-49F7-9CD9-5E51C958D0BB}" type="presParOf" srcId="{1E1930A8-F2CA-4FDD-BC1D-8EEFCB8C56F5}" destId="{4E77B359-061B-4F5E-9E89-C504F9CEB0A6}" srcOrd="10" destOrd="0" presId="urn:microsoft.com/office/officeart/2005/8/layout/pList1"/>
    <dgm:cxn modelId="{398F2D46-F1C9-4BDF-B08F-66B46ACC891D}" type="presParOf" srcId="{4E77B359-061B-4F5E-9E89-C504F9CEB0A6}" destId="{22774C32-4444-438E-870F-02801ED3D760}" srcOrd="0" destOrd="0" presId="urn:microsoft.com/office/officeart/2005/8/layout/pList1"/>
    <dgm:cxn modelId="{DE16428E-B680-4C49-9248-044E316E8EAF}" type="presParOf" srcId="{4E77B359-061B-4F5E-9E89-C504F9CEB0A6}" destId="{6CE046E6-5F37-4CF6-9EEC-4A5EA1B8BFB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C7E078-0690-43A7-BA6D-5CB78643AC2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D25E301-194F-46B4-B8D9-CDE3A218328A}">
      <dgm:prSet phldrT="[Text]" custT="1"/>
      <dgm:spPr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6680" tIns="60960" rIns="106680" bIns="6096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Dominance of E-Commerce, EdTech and FinTech</a:t>
          </a:r>
          <a:endParaRPr lang="en-IN" sz="1600" b="0" i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17869C0-4AE7-431C-9027-08B5A58130A5}" type="parTrans" cxnId="{D5AF1707-1288-4B48-930F-5CC746409B37}">
      <dgm:prSet/>
      <dgm:spPr/>
      <dgm:t>
        <a:bodyPr/>
        <a:lstStyle/>
        <a:p>
          <a:endParaRPr lang="en-IN"/>
        </a:p>
      </dgm:t>
    </dgm:pt>
    <dgm:pt modelId="{338AD862-4CA7-4478-A72A-B1506C299E4F}" type="sibTrans" cxnId="{D5AF1707-1288-4B48-930F-5CC746409B37}">
      <dgm:prSet/>
      <dgm:spPr/>
      <dgm:t>
        <a:bodyPr/>
        <a:lstStyle/>
        <a:p>
          <a:endParaRPr lang="en-IN"/>
        </a:p>
      </dgm:t>
    </dgm:pt>
    <dgm:pt modelId="{B2431014-5769-4D4E-B95B-3FB4324B120B}">
      <dgm:prSet phldrT="[Text]" custT="1"/>
      <dgm:spPr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6680" tIns="60960" rIns="106680" bIns="6096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Stabilization of EdTech</a:t>
          </a:r>
        </a:p>
      </dgm:t>
    </dgm:pt>
    <dgm:pt modelId="{0C2EBB36-E90E-4C42-981E-26A618C91DC0}" type="parTrans" cxnId="{B6831988-AD52-4FFF-8E45-C83728DE28C0}">
      <dgm:prSet/>
      <dgm:spPr/>
      <dgm:t>
        <a:bodyPr/>
        <a:lstStyle/>
        <a:p>
          <a:endParaRPr lang="en-IN"/>
        </a:p>
      </dgm:t>
    </dgm:pt>
    <dgm:pt modelId="{79F0AFAC-9E59-4058-8E28-B64FF246748E}" type="sibTrans" cxnId="{B6831988-AD52-4FFF-8E45-C83728DE28C0}">
      <dgm:prSet/>
      <dgm:spPr/>
      <dgm:t>
        <a:bodyPr/>
        <a:lstStyle/>
        <a:p>
          <a:endParaRPr lang="en-IN"/>
        </a:p>
      </dgm:t>
    </dgm:pt>
    <dgm:pt modelId="{A2775BFB-5B13-479F-A704-B10B0E034FD5}">
      <dgm:prSet phldrT="[Text]" custT="1"/>
      <dgm:spPr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6680" tIns="60960" rIns="106680" bIns="6096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Emerging Hubs on the Rise</a:t>
          </a:r>
          <a:endParaRPr lang="en-IN" sz="1600" b="0" i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B7835DA-B1A1-44B6-960B-90B526AFDE1F}" type="parTrans" cxnId="{0B360159-4F62-4186-BE54-BB30C28A432A}">
      <dgm:prSet/>
      <dgm:spPr/>
      <dgm:t>
        <a:bodyPr/>
        <a:lstStyle/>
        <a:p>
          <a:endParaRPr lang="en-IN"/>
        </a:p>
      </dgm:t>
    </dgm:pt>
    <dgm:pt modelId="{D70D0204-8F1C-488A-ABFB-F3684AC971F8}" type="sibTrans" cxnId="{0B360159-4F62-4186-BE54-BB30C28A432A}">
      <dgm:prSet/>
      <dgm:spPr/>
      <dgm:t>
        <a:bodyPr/>
        <a:lstStyle/>
        <a:p>
          <a:endParaRPr lang="en-IN"/>
        </a:p>
      </dgm:t>
    </dgm:pt>
    <dgm:pt modelId="{547F4F1F-1CD5-4824-9F3F-A4EF3632BC7F}">
      <dgm:prSet phldrT="[Text]" custT="1"/>
      <dgm:spPr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6680" tIns="60960" rIns="106680" bIns="6096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Global Investor Participation</a:t>
          </a:r>
        </a:p>
      </dgm:t>
    </dgm:pt>
    <dgm:pt modelId="{C3AD5418-8444-4F4F-BC98-891DE5B0B3C8}" type="parTrans" cxnId="{4FEDEF40-AA02-46BB-9EA7-F9CA72B3B891}">
      <dgm:prSet/>
      <dgm:spPr/>
      <dgm:t>
        <a:bodyPr/>
        <a:lstStyle/>
        <a:p>
          <a:endParaRPr lang="en-IN"/>
        </a:p>
      </dgm:t>
    </dgm:pt>
    <dgm:pt modelId="{2EC95C58-A496-4289-9DD4-4D7624BE6695}" type="sibTrans" cxnId="{4FEDEF40-AA02-46BB-9EA7-F9CA72B3B891}">
      <dgm:prSet/>
      <dgm:spPr/>
      <dgm:t>
        <a:bodyPr/>
        <a:lstStyle/>
        <a:p>
          <a:endParaRPr lang="en-IN"/>
        </a:p>
      </dgm:t>
    </dgm:pt>
    <dgm:pt modelId="{A563F9C7-4D31-42E0-92AA-B85DA7BFB396}">
      <dgm:prSet phldrT="[Text]" custT="1"/>
      <dgm:spPr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6680" tIns="60960" rIns="106680" bIns="6096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Geographical Investment Distribution</a:t>
          </a:r>
        </a:p>
      </dgm:t>
    </dgm:pt>
    <dgm:pt modelId="{52352FDA-C5FA-459C-BB8F-E4772CF11C80}" type="parTrans" cxnId="{4B7FE473-48A4-4631-BF74-B688AE2195B8}">
      <dgm:prSet/>
      <dgm:spPr/>
      <dgm:t>
        <a:bodyPr/>
        <a:lstStyle/>
        <a:p>
          <a:endParaRPr lang="en-IN"/>
        </a:p>
      </dgm:t>
    </dgm:pt>
    <dgm:pt modelId="{965616D4-1908-4B37-A585-8D4B6CE5C8FF}" type="sibTrans" cxnId="{4B7FE473-48A4-4631-BF74-B688AE2195B8}">
      <dgm:prSet/>
      <dgm:spPr/>
      <dgm:t>
        <a:bodyPr/>
        <a:lstStyle/>
        <a:p>
          <a:endParaRPr lang="en-IN"/>
        </a:p>
      </dgm:t>
    </dgm:pt>
    <dgm:pt modelId="{F86C9D72-4A32-4ABD-8982-4CC20FC39F7B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D182CDB-70B1-4D8E-903B-8EC77295EE8D}" type="parTrans" cxnId="{CA3BFD9D-4481-47D6-A28E-47B76AFDFA0D}">
      <dgm:prSet/>
      <dgm:spPr/>
      <dgm:t>
        <a:bodyPr/>
        <a:lstStyle/>
        <a:p>
          <a:endParaRPr lang="en-IN"/>
        </a:p>
      </dgm:t>
    </dgm:pt>
    <dgm:pt modelId="{01105317-954D-4D6D-9D41-803A06521E83}" type="sibTrans" cxnId="{CA3BFD9D-4481-47D6-A28E-47B76AFDFA0D}">
      <dgm:prSet/>
      <dgm:spPr/>
      <dgm:t>
        <a:bodyPr/>
        <a:lstStyle/>
        <a:p>
          <a:endParaRPr lang="en-IN"/>
        </a:p>
      </dgm:t>
    </dgm:pt>
    <dgm:pt modelId="{34D1E2B8-1C55-481E-87FE-4A66F47A44C1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Bangalore leads with 47% of investments, followed by Mumbai at 13.7% and Gurugram at 13%.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2BE814B-5DCB-4619-AD04-04B5E796E7F2}" type="parTrans" cxnId="{62366872-7DF8-4A8D-9B37-9F58F71814BE}">
      <dgm:prSet/>
      <dgm:spPr/>
      <dgm:t>
        <a:bodyPr/>
        <a:lstStyle/>
        <a:p>
          <a:endParaRPr lang="en-IN"/>
        </a:p>
      </dgm:t>
    </dgm:pt>
    <dgm:pt modelId="{BC4FD9D5-5A9E-4570-83E8-511AB045EF62}" type="sibTrans" cxnId="{62366872-7DF8-4A8D-9B37-9F58F71814BE}">
      <dgm:prSet/>
      <dgm:spPr/>
      <dgm:t>
        <a:bodyPr/>
        <a:lstStyle/>
        <a:p>
          <a:endParaRPr lang="en-IN"/>
        </a:p>
      </dgm:t>
    </dgm:pt>
    <dgm:pt modelId="{58422FD6-6ABB-4776-B2CC-93FC808156D6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2B86164-6A31-43A4-B6F4-58BF22096EAA}" type="parTrans" cxnId="{B264B26F-D677-4DE5-A10B-44CD75FA4680}">
      <dgm:prSet/>
      <dgm:spPr/>
      <dgm:t>
        <a:bodyPr/>
        <a:lstStyle/>
        <a:p>
          <a:endParaRPr lang="en-IN"/>
        </a:p>
      </dgm:t>
    </dgm:pt>
    <dgm:pt modelId="{9882E487-9886-4F4E-9B2E-FAA89A03C672}" type="sibTrans" cxnId="{B264B26F-D677-4DE5-A10B-44CD75FA4680}">
      <dgm:prSet/>
      <dgm:spPr/>
      <dgm:t>
        <a:bodyPr/>
        <a:lstStyle/>
        <a:p>
          <a:endParaRPr lang="en-IN"/>
        </a:p>
      </dgm:t>
    </dgm:pt>
    <dgm:pt modelId="{B4A7F8B5-87D6-4D42-A78F-0E657E8BD127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E-Commerce, EdTech and FinTech </a:t>
          </a:r>
          <a:r>
            <a: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sectors dominate the investment landscape, accounting for approximately 40% of total funding.</a:t>
          </a:r>
          <a:endParaRPr lang="en-IN" sz="1600" dirty="0">
            <a:solidFill>
              <a:schemeClr val="tx1"/>
            </a:solidFill>
          </a:endParaRPr>
        </a:p>
      </dgm:t>
    </dgm:pt>
    <dgm:pt modelId="{B03B1578-A9C0-4CF6-B7AC-FF95E49FE77B}" type="parTrans" cxnId="{587B7C96-469D-429F-A993-605EF82B9ED9}">
      <dgm:prSet/>
      <dgm:spPr/>
      <dgm:t>
        <a:bodyPr/>
        <a:lstStyle/>
        <a:p>
          <a:endParaRPr lang="en-IN"/>
        </a:p>
      </dgm:t>
    </dgm:pt>
    <dgm:pt modelId="{7C0FA964-1609-4EF6-A9CC-F4B82AF8647A}" type="sibTrans" cxnId="{587B7C96-469D-429F-A993-605EF82B9ED9}">
      <dgm:prSet/>
      <dgm:spPr/>
      <dgm:t>
        <a:bodyPr/>
        <a:lstStyle/>
        <a:p>
          <a:endParaRPr lang="en-IN"/>
        </a:p>
      </dgm:t>
    </dgm:pt>
    <dgm:pt modelId="{FD06431F-6A73-4D0E-B387-43BA95220FE3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843E9CE-5E69-4E04-B765-FBB337355D72}" type="parTrans" cxnId="{4A305DF3-7D2D-4CA8-AD93-A179B802660D}">
      <dgm:prSet/>
      <dgm:spPr/>
      <dgm:t>
        <a:bodyPr/>
        <a:lstStyle/>
        <a:p>
          <a:endParaRPr lang="en-IN"/>
        </a:p>
      </dgm:t>
    </dgm:pt>
    <dgm:pt modelId="{5C0C5320-1DF4-48CD-9675-BFB17C4FB7C3}" type="sibTrans" cxnId="{4A305DF3-7D2D-4CA8-AD93-A179B802660D}">
      <dgm:prSet/>
      <dgm:spPr/>
      <dgm:t>
        <a:bodyPr/>
        <a:lstStyle/>
        <a:p>
          <a:endParaRPr lang="en-IN"/>
        </a:p>
      </dgm:t>
    </dgm:pt>
    <dgm:pt modelId="{F7C5C487-9305-4F34-8040-5183A60F9F55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Hyderabad and Noida are emerging as significant investment hubs, showing growth year-on-year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FF9DEEC-738C-401F-B7F3-20541805FDB2}" type="parTrans" cxnId="{44C09A51-5288-4F2B-BF5D-D18C90971C35}">
      <dgm:prSet/>
      <dgm:spPr/>
      <dgm:t>
        <a:bodyPr/>
        <a:lstStyle/>
        <a:p>
          <a:endParaRPr lang="en-IN"/>
        </a:p>
      </dgm:t>
    </dgm:pt>
    <dgm:pt modelId="{4AB922C4-079A-40B7-890E-6BFC7B84A57A}" type="sibTrans" cxnId="{44C09A51-5288-4F2B-BF5D-D18C90971C35}">
      <dgm:prSet/>
      <dgm:spPr/>
      <dgm:t>
        <a:bodyPr/>
        <a:lstStyle/>
        <a:p>
          <a:endParaRPr lang="en-IN"/>
        </a:p>
      </dgm:t>
    </dgm:pt>
    <dgm:pt modelId="{6741D9C3-1830-4130-8F36-F5CE65441BA1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algn="ctr">
            <a:buNone/>
          </a:pPr>
          <a:endParaRPr lang="en-IN" sz="1600" dirty="0"/>
        </a:p>
      </dgm:t>
    </dgm:pt>
    <dgm:pt modelId="{4EB35672-3061-48CF-8C6C-C2F1C86AB1B1}" type="parTrans" cxnId="{5813F22A-166B-4A86-9D5E-AAB8B7BB11DF}">
      <dgm:prSet/>
      <dgm:spPr/>
      <dgm:t>
        <a:bodyPr/>
        <a:lstStyle/>
        <a:p>
          <a:endParaRPr lang="en-IN"/>
        </a:p>
      </dgm:t>
    </dgm:pt>
    <dgm:pt modelId="{D96170DE-4F04-440F-8390-D49E88F443BD}" type="sibTrans" cxnId="{5813F22A-166B-4A86-9D5E-AAB8B7BB11DF}">
      <dgm:prSet/>
      <dgm:spPr/>
      <dgm:t>
        <a:bodyPr/>
        <a:lstStyle/>
        <a:p>
          <a:endParaRPr lang="en-IN"/>
        </a:p>
      </dgm:t>
    </dgm:pt>
    <dgm:pt modelId="{7A187327-0267-4C21-8F86-D324A732961D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algn="ctr">
            <a:buNone/>
          </a:pPr>
          <a:r>
            <a: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Notable decrease in global investor participation, especially post covid period.</a:t>
          </a:r>
          <a:endParaRPr lang="en-IN" sz="1600" dirty="0"/>
        </a:p>
      </dgm:t>
    </dgm:pt>
    <dgm:pt modelId="{92A6EFD5-C88B-40BF-8DFC-FA3FBBFE8EB7}" type="parTrans" cxnId="{57C8527E-B079-4952-8130-F9CF3E46E08F}">
      <dgm:prSet/>
      <dgm:spPr/>
      <dgm:t>
        <a:bodyPr/>
        <a:lstStyle/>
        <a:p>
          <a:endParaRPr lang="en-IN"/>
        </a:p>
      </dgm:t>
    </dgm:pt>
    <dgm:pt modelId="{788D6302-9ACA-4D0A-BC92-DBB0A43C33CB}" type="sibTrans" cxnId="{57C8527E-B079-4952-8130-F9CF3E46E08F}">
      <dgm:prSet/>
      <dgm:spPr/>
      <dgm:t>
        <a:bodyPr/>
        <a:lstStyle/>
        <a:p>
          <a:endParaRPr lang="en-IN"/>
        </a:p>
      </dgm:t>
    </dgm:pt>
    <dgm:pt modelId="{DCCEE2F8-7E6D-49F3-AB5E-7A9E1817FA52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Post-2020, EdTech saw a significant surge in funding but is currently stabilizing, indicating market maturation.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94D96B4-9070-4FD1-85EB-CB9684FB7B97}" type="parTrans" cxnId="{4D7564EE-DC44-40CA-AE2E-D93B9E51603E}">
      <dgm:prSet/>
      <dgm:spPr/>
      <dgm:t>
        <a:bodyPr/>
        <a:lstStyle/>
        <a:p>
          <a:endParaRPr lang="en-IN"/>
        </a:p>
      </dgm:t>
    </dgm:pt>
    <dgm:pt modelId="{94697828-D75B-4CD8-AF67-255B94891C8C}" type="sibTrans" cxnId="{4D7564EE-DC44-40CA-AE2E-D93B9E51603E}">
      <dgm:prSet/>
      <dgm:spPr/>
      <dgm:t>
        <a:bodyPr/>
        <a:lstStyle/>
        <a:p>
          <a:endParaRPr lang="en-IN"/>
        </a:p>
      </dgm:t>
    </dgm:pt>
    <dgm:pt modelId="{68624FE7-E7B8-4C1E-B9A7-DB5CE61B7F21}">
      <dgm:prSet custT="1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pPr algn="ctr">
            <a:lnSpc>
              <a:spcPct val="100000"/>
            </a:lnSpc>
            <a:buNone/>
          </a:pPr>
          <a:endParaRPr lang="en-IN" sz="1600" dirty="0">
            <a:solidFill>
              <a:schemeClr val="tx1"/>
            </a:solidFill>
          </a:endParaRPr>
        </a:p>
      </dgm:t>
    </dgm:pt>
    <dgm:pt modelId="{98E2E4CC-9F0C-429D-B61B-5C1C7BB96A1D}" type="parTrans" cxnId="{6CC9B72C-6351-4761-A097-1C2FD9F47ACB}">
      <dgm:prSet/>
      <dgm:spPr/>
      <dgm:t>
        <a:bodyPr/>
        <a:lstStyle/>
        <a:p>
          <a:endParaRPr lang="en-IN"/>
        </a:p>
      </dgm:t>
    </dgm:pt>
    <dgm:pt modelId="{1C3FBCEE-FC3A-407E-B91B-F8B82E208C4A}" type="sibTrans" cxnId="{6CC9B72C-6351-4761-A097-1C2FD9F47ACB}">
      <dgm:prSet/>
      <dgm:spPr/>
      <dgm:t>
        <a:bodyPr/>
        <a:lstStyle/>
        <a:p>
          <a:endParaRPr lang="en-IN"/>
        </a:p>
      </dgm:t>
    </dgm:pt>
    <dgm:pt modelId="{1BD6171E-F9EE-4785-883B-7E20FDF0FF22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2C6E648-A684-4586-BEEE-6682E4779DC7}" type="parTrans" cxnId="{B3EE7F4E-C931-4897-B2CA-B553AF931C02}">
      <dgm:prSet/>
      <dgm:spPr/>
      <dgm:t>
        <a:bodyPr/>
        <a:lstStyle/>
        <a:p>
          <a:endParaRPr lang="en-IN"/>
        </a:p>
      </dgm:t>
    </dgm:pt>
    <dgm:pt modelId="{BC6AD8BE-6B1D-4EBA-A627-282E84FD2EA4}" type="sibTrans" cxnId="{B3EE7F4E-C931-4897-B2CA-B553AF931C02}">
      <dgm:prSet/>
      <dgm:spPr/>
      <dgm:t>
        <a:bodyPr/>
        <a:lstStyle/>
        <a:p>
          <a:endParaRPr lang="en-IN"/>
        </a:p>
      </dgm:t>
    </dgm:pt>
    <dgm:pt modelId="{7E2EF143-6D00-461B-93ED-ED333338E13A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A1D987B-20D6-4D57-889A-A6B9A7F0445F}" type="parTrans" cxnId="{A44C5C9E-CA3A-4995-9A41-1744E7A0CF37}">
      <dgm:prSet/>
      <dgm:spPr/>
      <dgm:t>
        <a:bodyPr/>
        <a:lstStyle/>
        <a:p>
          <a:endParaRPr lang="en-IN"/>
        </a:p>
      </dgm:t>
    </dgm:pt>
    <dgm:pt modelId="{E8384CC1-EB23-43AB-A1F0-26D7CD4F578B}" type="sibTrans" cxnId="{A44C5C9E-CA3A-4995-9A41-1744E7A0CF37}">
      <dgm:prSet/>
      <dgm:spPr/>
      <dgm:t>
        <a:bodyPr/>
        <a:lstStyle/>
        <a:p>
          <a:endParaRPr lang="en-IN"/>
        </a:p>
      </dgm:t>
    </dgm:pt>
    <dgm:pt modelId="{F74A9F8E-D38F-42BE-B64B-16E225F0AD81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03EE82B-D36E-4704-8CA7-B375F3433119}" type="parTrans" cxnId="{71580D53-EB78-48AE-836E-F8A1E5D7A785}">
      <dgm:prSet/>
      <dgm:spPr/>
      <dgm:t>
        <a:bodyPr/>
        <a:lstStyle/>
        <a:p>
          <a:endParaRPr lang="en-IN"/>
        </a:p>
      </dgm:t>
    </dgm:pt>
    <dgm:pt modelId="{522BD8C2-1695-4A25-B27E-D717742A920F}" type="sibTrans" cxnId="{71580D53-EB78-48AE-836E-F8A1E5D7A785}">
      <dgm:prSet/>
      <dgm:spPr/>
      <dgm:t>
        <a:bodyPr/>
        <a:lstStyle/>
        <a:p>
          <a:endParaRPr lang="en-IN"/>
        </a:p>
      </dgm:t>
    </dgm:pt>
    <dgm:pt modelId="{A44CD123-1D66-484E-889E-9F72D3FB7190}">
      <dgm:prSet custT="1"/>
      <dgm:spPr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5344" tIns="85344" rIns="113792" bIns="128016" numCol="1" spcCol="1270" anchor="t" anchorCtr="0"/>
        <a:lstStyle/>
        <a:p>
          <a:pPr algn="ctr">
            <a:buNone/>
          </a:pPr>
          <a:endParaRPr lang="en-IN" sz="1600" dirty="0"/>
        </a:p>
      </dgm:t>
    </dgm:pt>
    <dgm:pt modelId="{04A6904A-76DC-4726-9349-70D24066F06B}" type="parTrans" cxnId="{0F4E7EE6-FBDB-4D6B-99A8-523E92008B82}">
      <dgm:prSet/>
      <dgm:spPr/>
      <dgm:t>
        <a:bodyPr/>
        <a:lstStyle/>
        <a:p>
          <a:endParaRPr lang="en-IN"/>
        </a:p>
      </dgm:t>
    </dgm:pt>
    <dgm:pt modelId="{CE565D00-0D0A-45CD-854B-018FAA9F4CDC}" type="sibTrans" cxnId="{0F4E7EE6-FBDB-4D6B-99A8-523E92008B82}">
      <dgm:prSet/>
      <dgm:spPr/>
      <dgm:t>
        <a:bodyPr/>
        <a:lstStyle/>
        <a:p>
          <a:endParaRPr lang="en-IN"/>
        </a:p>
      </dgm:t>
    </dgm:pt>
    <dgm:pt modelId="{6C0F98A7-5C86-4BA4-8C57-EACF98DD8FF1}" type="pres">
      <dgm:prSet presAssocID="{D7C7E078-0690-43A7-BA6D-5CB78643AC2F}" presName="Name0" presStyleCnt="0">
        <dgm:presLayoutVars>
          <dgm:dir/>
          <dgm:animLvl val="lvl"/>
          <dgm:resizeHandles val="exact"/>
        </dgm:presLayoutVars>
      </dgm:prSet>
      <dgm:spPr/>
    </dgm:pt>
    <dgm:pt modelId="{7804C11F-D304-47A3-93E1-83F04B2524BF}" type="pres">
      <dgm:prSet presAssocID="{3D25E301-194F-46B4-B8D9-CDE3A218328A}" presName="composite" presStyleCnt="0"/>
      <dgm:spPr/>
    </dgm:pt>
    <dgm:pt modelId="{6DC27D7A-5491-41AD-8950-756B0487FA5B}" type="pres">
      <dgm:prSet presAssocID="{3D25E301-194F-46B4-B8D9-CDE3A218328A}" presName="parTx" presStyleLbl="alignNode1" presStyleIdx="0" presStyleCnt="5">
        <dgm:presLayoutVars>
          <dgm:chMax val="0"/>
          <dgm:chPref val="0"/>
          <dgm:bulletEnabled val="1"/>
        </dgm:presLayoutVars>
      </dgm:prSet>
      <dgm:spPr>
        <a:xfrm>
          <a:off x="5178" y="1017673"/>
          <a:ext cx="1985087" cy="762794"/>
        </a:xfrm>
        <a:prstGeom prst="rect">
          <a:avLst/>
        </a:prstGeom>
      </dgm:spPr>
    </dgm:pt>
    <dgm:pt modelId="{7B4424CF-1200-434D-8485-A3441D1C45BC}" type="pres">
      <dgm:prSet presAssocID="{3D25E301-194F-46B4-B8D9-CDE3A218328A}" presName="desTx" presStyleLbl="alignAccFollowNode1" presStyleIdx="0" presStyleCnt="5">
        <dgm:presLayoutVars>
          <dgm:bulletEnabled val="1"/>
        </dgm:presLayoutVars>
      </dgm:prSet>
      <dgm:spPr/>
    </dgm:pt>
    <dgm:pt modelId="{37119A27-4CCA-420A-BC46-4EBCEED9C417}" type="pres">
      <dgm:prSet presAssocID="{338AD862-4CA7-4478-A72A-B1506C299E4F}" presName="space" presStyleCnt="0"/>
      <dgm:spPr/>
    </dgm:pt>
    <dgm:pt modelId="{5694E061-B6C7-4605-B115-7BD68EA9CACC}" type="pres">
      <dgm:prSet presAssocID="{B2431014-5769-4D4E-B95B-3FB4324B120B}" presName="composite" presStyleCnt="0"/>
      <dgm:spPr/>
    </dgm:pt>
    <dgm:pt modelId="{B3F260B6-B0F4-4E45-9816-663A642AF841}" type="pres">
      <dgm:prSet presAssocID="{B2431014-5769-4D4E-B95B-3FB4324B120B}" presName="parTx" presStyleLbl="alignNode1" presStyleIdx="1" presStyleCnt="5">
        <dgm:presLayoutVars>
          <dgm:chMax val="0"/>
          <dgm:chPref val="0"/>
          <dgm:bulletEnabled val="1"/>
        </dgm:presLayoutVars>
      </dgm:prSet>
      <dgm:spPr>
        <a:xfrm>
          <a:off x="2268178" y="1184604"/>
          <a:ext cx="1985087" cy="755586"/>
        </a:xfrm>
        <a:prstGeom prst="rect">
          <a:avLst/>
        </a:prstGeom>
      </dgm:spPr>
    </dgm:pt>
    <dgm:pt modelId="{C00EE97A-FD15-41A7-B87C-95725CD81EF6}" type="pres">
      <dgm:prSet presAssocID="{B2431014-5769-4D4E-B95B-3FB4324B120B}" presName="desTx" presStyleLbl="alignAccFollowNode1" presStyleIdx="1" presStyleCnt="5" custScaleX="100000" custScaleY="100000">
        <dgm:presLayoutVars>
          <dgm:bulletEnabled val="1"/>
        </dgm:presLayoutVars>
      </dgm:prSet>
      <dgm:spPr>
        <a:xfrm>
          <a:off x="2268178" y="1780467"/>
          <a:ext cx="1985087" cy="1932480"/>
        </a:xfrm>
        <a:prstGeom prst="rect">
          <a:avLst/>
        </a:prstGeom>
      </dgm:spPr>
    </dgm:pt>
    <dgm:pt modelId="{12467856-6315-416D-9EC0-19ABD1EAAC29}" type="pres">
      <dgm:prSet presAssocID="{79F0AFAC-9E59-4058-8E28-B64FF246748E}" presName="space" presStyleCnt="0"/>
      <dgm:spPr/>
    </dgm:pt>
    <dgm:pt modelId="{DF542932-F409-4ED9-B03E-BD9ABB8B1416}" type="pres">
      <dgm:prSet presAssocID="{A563F9C7-4D31-42E0-92AA-B85DA7BFB396}" presName="composite" presStyleCnt="0"/>
      <dgm:spPr/>
    </dgm:pt>
    <dgm:pt modelId="{C951B6F9-6175-4BCC-9C83-B8DC5A63A5D5}" type="pres">
      <dgm:prSet presAssocID="{A563F9C7-4D31-42E0-92AA-B85DA7BFB396}" presName="parTx" presStyleLbl="alignNode1" presStyleIdx="2" presStyleCnt="5">
        <dgm:presLayoutVars>
          <dgm:chMax val="0"/>
          <dgm:chPref val="0"/>
          <dgm:bulletEnabled val="1"/>
        </dgm:presLayoutVars>
      </dgm:prSet>
      <dgm:spPr>
        <a:xfrm>
          <a:off x="4531178" y="825595"/>
          <a:ext cx="1985087" cy="792845"/>
        </a:xfrm>
        <a:prstGeom prst="rect">
          <a:avLst/>
        </a:prstGeom>
      </dgm:spPr>
    </dgm:pt>
    <dgm:pt modelId="{D167C2F8-85D2-4E62-B51C-45A9DCFFEA13}" type="pres">
      <dgm:prSet presAssocID="{A563F9C7-4D31-42E0-92AA-B85DA7BFB396}" presName="desTx" presStyleLbl="alignAccFollowNode1" presStyleIdx="2" presStyleCnt="5" custScaleY="100000">
        <dgm:presLayoutVars>
          <dgm:bulletEnabled val="1"/>
        </dgm:presLayoutVars>
      </dgm:prSet>
      <dgm:spPr>
        <a:xfrm>
          <a:off x="4531178" y="1780467"/>
          <a:ext cx="1985087" cy="1932480"/>
        </a:xfrm>
        <a:prstGeom prst="rect">
          <a:avLst/>
        </a:prstGeom>
      </dgm:spPr>
    </dgm:pt>
    <dgm:pt modelId="{876342C5-D121-49EF-80B0-5EA56B862B9E}" type="pres">
      <dgm:prSet presAssocID="{965616D4-1908-4B37-A585-8D4B6CE5C8FF}" presName="space" presStyleCnt="0"/>
      <dgm:spPr/>
    </dgm:pt>
    <dgm:pt modelId="{75AB58E5-FBF0-43B8-A5F8-7C843F037159}" type="pres">
      <dgm:prSet presAssocID="{A2775BFB-5B13-479F-A704-B10B0E034FD5}" presName="composite" presStyleCnt="0"/>
      <dgm:spPr/>
    </dgm:pt>
    <dgm:pt modelId="{BEB3530B-D24A-4231-A787-7C7404FBD0DF}" type="pres">
      <dgm:prSet presAssocID="{A2775BFB-5B13-479F-A704-B10B0E034FD5}" presName="parTx" presStyleLbl="alignNode1" presStyleIdx="3" presStyleCnt="5">
        <dgm:presLayoutVars>
          <dgm:chMax val="0"/>
          <dgm:chPref val="0"/>
          <dgm:bulletEnabled val="1"/>
        </dgm:presLayoutVars>
      </dgm:prSet>
      <dgm:spPr>
        <a:xfrm>
          <a:off x="6794178" y="506433"/>
          <a:ext cx="1985087" cy="753153"/>
        </a:xfrm>
        <a:prstGeom prst="rect">
          <a:avLst/>
        </a:prstGeom>
      </dgm:spPr>
    </dgm:pt>
    <dgm:pt modelId="{17B377D5-F90A-4854-8622-84879FE9A23E}" type="pres">
      <dgm:prSet presAssocID="{A2775BFB-5B13-479F-A704-B10B0E034FD5}" presName="desTx" presStyleLbl="alignAccFollowNode1" presStyleIdx="3" presStyleCnt="5">
        <dgm:presLayoutVars>
          <dgm:bulletEnabled val="1"/>
        </dgm:presLayoutVars>
      </dgm:prSet>
      <dgm:spPr>
        <a:xfrm>
          <a:off x="6794178" y="1780467"/>
          <a:ext cx="1985087" cy="1932480"/>
        </a:xfrm>
        <a:prstGeom prst="rect">
          <a:avLst/>
        </a:prstGeom>
      </dgm:spPr>
    </dgm:pt>
    <dgm:pt modelId="{8EA3AB39-2BF3-458A-8D1A-CF0F1FB89434}" type="pres">
      <dgm:prSet presAssocID="{D70D0204-8F1C-488A-ABFB-F3684AC971F8}" presName="space" presStyleCnt="0"/>
      <dgm:spPr/>
    </dgm:pt>
    <dgm:pt modelId="{5570F726-3CB1-4BAB-A5E2-5FBC66EA159D}" type="pres">
      <dgm:prSet presAssocID="{547F4F1F-1CD5-4824-9F3F-A4EF3632BC7F}" presName="composite" presStyleCnt="0"/>
      <dgm:spPr/>
    </dgm:pt>
    <dgm:pt modelId="{2A4C3975-378D-4489-84DB-8B99D19FB56F}" type="pres">
      <dgm:prSet presAssocID="{547F4F1F-1CD5-4824-9F3F-A4EF3632BC7F}" presName="parTx" presStyleLbl="alignNode1" presStyleIdx="4" presStyleCnt="5">
        <dgm:presLayoutVars>
          <dgm:chMax val="0"/>
          <dgm:chPref val="0"/>
          <dgm:bulletEnabled val="1"/>
        </dgm:presLayoutVars>
      </dgm:prSet>
      <dgm:spPr>
        <a:xfrm>
          <a:off x="9057177" y="1017673"/>
          <a:ext cx="1985087" cy="762794"/>
        </a:xfrm>
        <a:prstGeom prst="rect">
          <a:avLst/>
        </a:prstGeom>
      </dgm:spPr>
    </dgm:pt>
    <dgm:pt modelId="{CC205FA0-CFB5-4F89-9C62-7DAD3A0598A8}" type="pres">
      <dgm:prSet presAssocID="{547F4F1F-1CD5-4824-9F3F-A4EF3632BC7F}" presName="desTx" presStyleLbl="alignAccFollowNode1" presStyleIdx="4" presStyleCnt="5">
        <dgm:presLayoutVars>
          <dgm:bulletEnabled val="1"/>
        </dgm:presLayoutVars>
      </dgm:prSet>
      <dgm:spPr>
        <a:xfrm>
          <a:off x="9057177" y="1780467"/>
          <a:ext cx="1985087" cy="1932480"/>
        </a:xfrm>
        <a:prstGeom prst="rect">
          <a:avLst/>
        </a:prstGeom>
      </dgm:spPr>
    </dgm:pt>
  </dgm:ptLst>
  <dgm:cxnLst>
    <dgm:cxn modelId="{58CA3C06-2FD2-4662-B5DD-D76F91FDA312}" type="presOf" srcId="{3D25E301-194F-46B4-B8D9-CDE3A218328A}" destId="{6DC27D7A-5491-41AD-8950-756B0487FA5B}" srcOrd="0" destOrd="0" presId="urn:microsoft.com/office/officeart/2005/8/layout/hList1"/>
    <dgm:cxn modelId="{D5AF1707-1288-4B48-930F-5CC746409B37}" srcId="{D7C7E078-0690-43A7-BA6D-5CB78643AC2F}" destId="{3D25E301-194F-46B4-B8D9-CDE3A218328A}" srcOrd="0" destOrd="0" parTransId="{A17869C0-4AE7-431C-9027-08B5A58130A5}" sibTransId="{338AD862-4CA7-4478-A72A-B1506C299E4F}"/>
    <dgm:cxn modelId="{9428B80C-155D-4D3B-8024-3E2952221A8E}" type="presOf" srcId="{6741D9C3-1830-4130-8F36-F5CE65441BA1}" destId="{CC205FA0-CFB5-4F89-9C62-7DAD3A0598A8}" srcOrd="0" destOrd="0" presId="urn:microsoft.com/office/officeart/2005/8/layout/hList1"/>
    <dgm:cxn modelId="{1A621B1D-AC0B-4C48-9669-AF3B7A8AF7F4}" type="presOf" srcId="{DCCEE2F8-7E6D-49F3-AB5E-7A9E1817FA52}" destId="{C00EE97A-FD15-41A7-B87C-95725CD81EF6}" srcOrd="0" destOrd="2" presId="urn:microsoft.com/office/officeart/2005/8/layout/hList1"/>
    <dgm:cxn modelId="{5813F22A-166B-4A86-9D5E-AAB8B7BB11DF}" srcId="{547F4F1F-1CD5-4824-9F3F-A4EF3632BC7F}" destId="{6741D9C3-1830-4130-8F36-F5CE65441BA1}" srcOrd="0" destOrd="0" parTransId="{4EB35672-3061-48CF-8C6C-C2F1C86AB1B1}" sibTransId="{D96170DE-4F04-440F-8390-D49E88F443BD}"/>
    <dgm:cxn modelId="{6CC9B72C-6351-4761-A097-1C2FD9F47ACB}" srcId="{3D25E301-194F-46B4-B8D9-CDE3A218328A}" destId="{68624FE7-E7B8-4C1E-B9A7-DB5CE61B7F21}" srcOrd="0" destOrd="0" parTransId="{98E2E4CC-9F0C-429D-B61B-5C1C7BB96A1D}" sibTransId="{1C3FBCEE-FC3A-407E-B91B-F8B82E208C4A}"/>
    <dgm:cxn modelId="{2A7DD52C-6C8B-4DF8-BB30-F00AB036AB83}" type="presOf" srcId="{FD06431F-6A73-4D0E-B387-43BA95220FE3}" destId="{17B377D5-F90A-4854-8622-84879FE9A23E}" srcOrd="0" destOrd="0" presId="urn:microsoft.com/office/officeart/2005/8/layout/hList1"/>
    <dgm:cxn modelId="{6CB50332-00B3-4586-8D2A-0AEBBBB51E0D}" type="presOf" srcId="{68624FE7-E7B8-4C1E-B9A7-DB5CE61B7F21}" destId="{7B4424CF-1200-434D-8485-A3441D1C45BC}" srcOrd="0" destOrd="0" presId="urn:microsoft.com/office/officeart/2005/8/layout/hList1"/>
    <dgm:cxn modelId="{86FC8836-D84F-4335-BA30-08DD06716B8B}" type="presOf" srcId="{B4A7F8B5-87D6-4D42-A78F-0E657E8BD127}" destId="{7B4424CF-1200-434D-8485-A3441D1C45BC}" srcOrd="0" destOrd="1" presId="urn:microsoft.com/office/officeart/2005/8/layout/hList1"/>
    <dgm:cxn modelId="{3F6D653E-B8CD-42B2-A250-7AA45C3910BB}" type="presOf" srcId="{F74A9F8E-D38F-42BE-B64B-16E225F0AD81}" destId="{17B377D5-F90A-4854-8622-84879FE9A23E}" srcOrd="0" destOrd="1" presId="urn:microsoft.com/office/officeart/2005/8/layout/hList1"/>
    <dgm:cxn modelId="{4FEDEF40-AA02-46BB-9EA7-F9CA72B3B891}" srcId="{D7C7E078-0690-43A7-BA6D-5CB78643AC2F}" destId="{547F4F1F-1CD5-4824-9F3F-A4EF3632BC7F}" srcOrd="4" destOrd="0" parTransId="{C3AD5418-8444-4F4F-BC98-891DE5B0B3C8}" sibTransId="{2EC95C58-A496-4289-9DD4-4D7624BE6695}"/>
    <dgm:cxn modelId="{CA89DE5B-F74B-4D29-9D0C-1940EE31FECB}" type="presOf" srcId="{A2775BFB-5B13-479F-A704-B10B0E034FD5}" destId="{BEB3530B-D24A-4231-A787-7C7404FBD0DF}" srcOrd="0" destOrd="0" presId="urn:microsoft.com/office/officeart/2005/8/layout/hList1"/>
    <dgm:cxn modelId="{6BD50041-2684-40F3-8391-2231C15AD4A5}" type="presOf" srcId="{58422FD6-6ABB-4776-B2CC-93FC808156D6}" destId="{C00EE97A-FD15-41A7-B87C-95725CD81EF6}" srcOrd="0" destOrd="0" presId="urn:microsoft.com/office/officeart/2005/8/layout/hList1"/>
    <dgm:cxn modelId="{60AA2366-17FB-433D-B21E-3DCFDDD0DB26}" type="presOf" srcId="{34D1E2B8-1C55-481E-87FE-4A66F47A44C1}" destId="{D167C2F8-85D2-4E62-B51C-45A9DCFFEA13}" srcOrd="0" destOrd="2" presId="urn:microsoft.com/office/officeart/2005/8/layout/hList1"/>
    <dgm:cxn modelId="{FCD05B66-450D-482E-9915-8E57D621B7C9}" type="presOf" srcId="{D7C7E078-0690-43A7-BA6D-5CB78643AC2F}" destId="{6C0F98A7-5C86-4BA4-8C57-EACF98DD8FF1}" srcOrd="0" destOrd="0" presId="urn:microsoft.com/office/officeart/2005/8/layout/hList1"/>
    <dgm:cxn modelId="{0CB10B48-DF3A-4C2F-8861-942F04BF9532}" type="presOf" srcId="{A44CD123-1D66-484E-889E-9F72D3FB7190}" destId="{CC205FA0-CFB5-4F89-9C62-7DAD3A0598A8}" srcOrd="0" destOrd="1" presId="urn:microsoft.com/office/officeart/2005/8/layout/hList1"/>
    <dgm:cxn modelId="{BE1A2A4A-5C74-42DA-BE50-794BE4CC136C}" type="presOf" srcId="{F86C9D72-4A32-4ABD-8982-4CC20FC39F7B}" destId="{D167C2F8-85D2-4E62-B51C-45A9DCFFEA13}" srcOrd="0" destOrd="0" presId="urn:microsoft.com/office/officeart/2005/8/layout/hList1"/>
    <dgm:cxn modelId="{B3EE7F4E-C931-4897-B2CA-B553AF931C02}" srcId="{B2431014-5769-4D4E-B95B-3FB4324B120B}" destId="{1BD6171E-F9EE-4785-883B-7E20FDF0FF22}" srcOrd="1" destOrd="0" parTransId="{D2C6E648-A684-4586-BEEE-6682E4779DC7}" sibTransId="{BC6AD8BE-6B1D-4EBA-A627-282E84FD2EA4}"/>
    <dgm:cxn modelId="{B264B26F-D677-4DE5-A10B-44CD75FA4680}" srcId="{B2431014-5769-4D4E-B95B-3FB4324B120B}" destId="{58422FD6-6ABB-4776-B2CC-93FC808156D6}" srcOrd="0" destOrd="0" parTransId="{02B86164-6A31-43A4-B6F4-58BF22096EAA}" sibTransId="{9882E487-9886-4F4E-9B2E-FAA89A03C672}"/>
    <dgm:cxn modelId="{44C09A51-5288-4F2B-BF5D-D18C90971C35}" srcId="{A2775BFB-5B13-479F-A704-B10B0E034FD5}" destId="{F7C5C487-9305-4F34-8040-5183A60F9F55}" srcOrd="2" destOrd="0" parTransId="{DFF9DEEC-738C-401F-B7F3-20541805FDB2}" sibTransId="{4AB922C4-079A-40B7-890E-6BFC7B84A57A}"/>
    <dgm:cxn modelId="{62366872-7DF8-4A8D-9B37-9F58F71814BE}" srcId="{A563F9C7-4D31-42E0-92AA-B85DA7BFB396}" destId="{34D1E2B8-1C55-481E-87FE-4A66F47A44C1}" srcOrd="2" destOrd="0" parTransId="{A2BE814B-5DCB-4619-AD04-04B5E796E7F2}" sibTransId="{BC4FD9D5-5A9E-4570-83E8-511AB045EF62}"/>
    <dgm:cxn modelId="{71580D53-EB78-48AE-836E-F8A1E5D7A785}" srcId="{A2775BFB-5B13-479F-A704-B10B0E034FD5}" destId="{F74A9F8E-D38F-42BE-B64B-16E225F0AD81}" srcOrd="1" destOrd="0" parTransId="{603EE82B-D36E-4704-8CA7-B375F3433119}" sibTransId="{522BD8C2-1695-4A25-B27E-D717742A920F}"/>
    <dgm:cxn modelId="{A75CA673-C49C-486B-BA65-884BC105E543}" type="presOf" srcId="{1BD6171E-F9EE-4785-883B-7E20FDF0FF22}" destId="{C00EE97A-FD15-41A7-B87C-95725CD81EF6}" srcOrd="0" destOrd="1" presId="urn:microsoft.com/office/officeart/2005/8/layout/hList1"/>
    <dgm:cxn modelId="{4B7FE473-48A4-4631-BF74-B688AE2195B8}" srcId="{D7C7E078-0690-43A7-BA6D-5CB78643AC2F}" destId="{A563F9C7-4D31-42E0-92AA-B85DA7BFB396}" srcOrd="2" destOrd="0" parTransId="{52352FDA-C5FA-459C-BB8F-E4772CF11C80}" sibTransId="{965616D4-1908-4B37-A585-8D4B6CE5C8FF}"/>
    <dgm:cxn modelId="{0B360159-4F62-4186-BE54-BB30C28A432A}" srcId="{D7C7E078-0690-43A7-BA6D-5CB78643AC2F}" destId="{A2775BFB-5B13-479F-A704-B10B0E034FD5}" srcOrd="3" destOrd="0" parTransId="{1B7835DA-B1A1-44B6-960B-90B526AFDE1F}" sibTransId="{D70D0204-8F1C-488A-ABFB-F3684AC971F8}"/>
    <dgm:cxn modelId="{57C8527E-B079-4952-8130-F9CF3E46E08F}" srcId="{547F4F1F-1CD5-4824-9F3F-A4EF3632BC7F}" destId="{7A187327-0267-4C21-8F86-D324A732961D}" srcOrd="2" destOrd="0" parTransId="{92A6EFD5-C88B-40BF-8DFC-FA3FBBFE8EB7}" sibTransId="{788D6302-9ACA-4D0A-BC92-DBB0A43C33CB}"/>
    <dgm:cxn modelId="{B6831988-AD52-4FFF-8E45-C83728DE28C0}" srcId="{D7C7E078-0690-43A7-BA6D-5CB78643AC2F}" destId="{B2431014-5769-4D4E-B95B-3FB4324B120B}" srcOrd="1" destOrd="0" parTransId="{0C2EBB36-E90E-4C42-981E-26A618C91DC0}" sibTransId="{79F0AFAC-9E59-4058-8E28-B64FF246748E}"/>
    <dgm:cxn modelId="{FD7E3590-2657-4F5C-8585-C2B0DB7AB062}" type="presOf" srcId="{547F4F1F-1CD5-4824-9F3F-A4EF3632BC7F}" destId="{2A4C3975-378D-4489-84DB-8B99D19FB56F}" srcOrd="0" destOrd="0" presId="urn:microsoft.com/office/officeart/2005/8/layout/hList1"/>
    <dgm:cxn modelId="{587B7C96-469D-429F-A993-605EF82B9ED9}" srcId="{3D25E301-194F-46B4-B8D9-CDE3A218328A}" destId="{B4A7F8B5-87D6-4D42-A78F-0E657E8BD127}" srcOrd="1" destOrd="0" parTransId="{B03B1578-A9C0-4CF6-B7AC-FF95E49FE77B}" sibTransId="{7C0FA964-1609-4EF6-A9CC-F4B82AF8647A}"/>
    <dgm:cxn modelId="{CA3BFD9D-4481-47D6-A28E-47B76AFDFA0D}" srcId="{A563F9C7-4D31-42E0-92AA-B85DA7BFB396}" destId="{F86C9D72-4A32-4ABD-8982-4CC20FC39F7B}" srcOrd="0" destOrd="0" parTransId="{6D182CDB-70B1-4D8E-903B-8EC77295EE8D}" sibTransId="{01105317-954D-4D6D-9D41-803A06521E83}"/>
    <dgm:cxn modelId="{A44C5C9E-CA3A-4995-9A41-1744E7A0CF37}" srcId="{A563F9C7-4D31-42E0-92AA-B85DA7BFB396}" destId="{7E2EF143-6D00-461B-93ED-ED333338E13A}" srcOrd="1" destOrd="0" parTransId="{7A1D987B-20D6-4D57-889A-A6B9A7F0445F}" sibTransId="{E8384CC1-EB23-43AB-A1F0-26D7CD4F578B}"/>
    <dgm:cxn modelId="{D0B474B0-DC24-456B-9B86-1A272C341BC2}" type="presOf" srcId="{F7C5C487-9305-4F34-8040-5183A60F9F55}" destId="{17B377D5-F90A-4854-8622-84879FE9A23E}" srcOrd="0" destOrd="2" presId="urn:microsoft.com/office/officeart/2005/8/layout/hList1"/>
    <dgm:cxn modelId="{391ADED4-C1B0-45F8-B544-CA75A7260FCF}" type="presOf" srcId="{7E2EF143-6D00-461B-93ED-ED333338E13A}" destId="{D167C2F8-85D2-4E62-B51C-45A9DCFFEA13}" srcOrd="0" destOrd="1" presId="urn:microsoft.com/office/officeart/2005/8/layout/hList1"/>
    <dgm:cxn modelId="{18FFFDDF-4B05-4C67-B66C-57FB91254F8C}" type="presOf" srcId="{7A187327-0267-4C21-8F86-D324A732961D}" destId="{CC205FA0-CFB5-4F89-9C62-7DAD3A0598A8}" srcOrd="0" destOrd="2" presId="urn:microsoft.com/office/officeart/2005/8/layout/hList1"/>
    <dgm:cxn modelId="{0F4E7EE6-FBDB-4D6B-99A8-523E92008B82}" srcId="{547F4F1F-1CD5-4824-9F3F-A4EF3632BC7F}" destId="{A44CD123-1D66-484E-889E-9F72D3FB7190}" srcOrd="1" destOrd="0" parTransId="{04A6904A-76DC-4726-9349-70D24066F06B}" sibTransId="{CE565D00-0D0A-45CD-854B-018FAA9F4CDC}"/>
    <dgm:cxn modelId="{4D7564EE-DC44-40CA-AE2E-D93B9E51603E}" srcId="{B2431014-5769-4D4E-B95B-3FB4324B120B}" destId="{DCCEE2F8-7E6D-49F3-AB5E-7A9E1817FA52}" srcOrd="2" destOrd="0" parTransId="{494D96B4-9070-4FD1-85EB-CB9684FB7B97}" sibTransId="{94697828-D75B-4CD8-AF67-255B94891C8C}"/>
    <dgm:cxn modelId="{734B72EE-1865-40DA-AF12-83AABC0ADE28}" type="presOf" srcId="{B2431014-5769-4D4E-B95B-3FB4324B120B}" destId="{B3F260B6-B0F4-4E45-9816-663A642AF841}" srcOrd="0" destOrd="0" presId="urn:microsoft.com/office/officeart/2005/8/layout/hList1"/>
    <dgm:cxn modelId="{4A305DF3-7D2D-4CA8-AD93-A179B802660D}" srcId="{A2775BFB-5B13-479F-A704-B10B0E034FD5}" destId="{FD06431F-6A73-4D0E-B387-43BA95220FE3}" srcOrd="0" destOrd="0" parTransId="{1843E9CE-5E69-4E04-B765-FBB337355D72}" sibTransId="{5C0C5320-1DF4-48CD-9675-BFB17C4FB7C3}"/>
    <dgm:cxn modelId="{4785F0F6-ED2A-48CE-AF7E-FCBC191808D9}" type="presOf" srcId="{A563F9C7-4D31-42E0-92AA-B85DA7BFB396}" destId="{C951B6F9-6175-4BCC-9C83-B8DC5A63A5D5}" srcOrd="0" destOrd="0" presId="urn:microsoft.com/office/officeart/2005/8/layout/hList1"/>
    <dgm:cxn modelId="{F1D7CA66-E430-47FC-A192-E0A2A6587EC4}" type="presParOf" srcId="{6C0F98A7-5C86-4BA4-8C57-EACF98DD8FF1}" destId="{7804C11F-D304-47A3-93E1-83F04B2524BF}" srcOrd="0" destOrd="0" presId="urn:microsoft.com/office/officeart/2005/8/layout/hList1"/>
    <dgm:cxn modelId="{C1FEA5BD-F794-4B23-BFC1-0863B80B0E58}" type="presParOf" srcId="{7804C11F-D304-47A3-93E1-83F04B2524BF}" destId="{6DC27D7A-5491-41AD-8950-756B0487FA5B}" srcOrd="0" destOrd="0" presId="urn:microsoft.com/office/officeart/2005/8/layout/hList1"/>
    <dgm:cxn modelId="{C028251E-CA20-41EC-B723-68EDFBD59351}" type="presParOf" srcId="{7804C11F-D304-47A3-93E1-83F04B2524BF}" destId="{7B4424CF-1200-434D-8485-A3441D1C45BC}" srcOrd="1" destOrd="0" presId="urn:microsoft.com/office/officeart/2005/8/layout/hList1"/>
    <dgm:cxn modelId="{79D6606F-D740-4D2B-A6EC-657EBE53C2D9}" type="presParOf" srcId="{6C0F98A7-5C86-4BA4-8C57-EACF98DD8FF1}" destId="{37119A27-4CCA-420A-BC46-4EBCEED9C417}" srcOrd="1" destOrd="0" presId="urn:microsoft.com/office/officeart/2005/8/layout/hList1"/>
    <dgm:cxn modelId="{84F207C8-4939-4F19-982B-6C1052945D26}" type="presParOf" srcId="{6C0F98A7-5C86-4BA4-8C57-EACF98DD8FF1}" destId="{5694E061-B6C7-4605-B115-7BD68EA9CACC}" srcOrd="2" destOrd="0" presId="urn:microsoft.com/office/officeart/2005/8/layout/hList1"/>
    <dgm:cxn modelId="{94E7CD1B-DD1B-408A-8AB1-373ECA4273E0}" type="presParOf" srcId="{5694E061-B6C7-4605-B115-7BD68EA9CACC}" destId="{B3F260B6-B0F4-4E45-9816-663A642AF841}" srcOrd="0" destOrd="0" presId="urn:microsoft.com/office/officeart/2005/8/layout/hList1"/>
    <dgm:cxn modelId="{6F729FEB-B1F9-47C9-AA52-1EC8EFCA4502}" type="presParOf" srcId="{5694E061-B6C7-4605-B115-7BD68EA9CACC}" destId="{C00EE97A-FD15-41A7-B87C-95725CD81EF6}" srcOrd="1" destOrd="0" presId="urn:microsoft.com/office/officeart/2005/8/layout/hList1"/>
    <dgm:cxn modelId="{8FAABE4F-C0F8-41D2-94A9-297423977E4C}" type="presParOf" srcId="{6C0F98A7-5C86-4BA4-8C57-EACF98DD8FF1}" destId="{12467856-6315-416D-9EC0-19ABD1EAAC29}" srcOrd="3" destOrd="0" presId="urn:microsoft.com/office/officeart/2005/8/layout/hList1"/>
    <dgm:cxn modelId="{CE40502B-F410-4FD6-B145-DE194C775840}" type="presParOf" srcId="{6C0F98A7-5C86-4BA4-8C57-EACF98DD8FF1}" destId="{DF542932-F409-4ED9-B03E-BD9ABB8B1416}" srcOrd="4" destOrd="0" presId="urn:microsoft.com/office/officeart/2005/8/layout/hList1"/>
    <dgm:cxn modelId="{E65B377D-CDEA-4988-85D7-F327B8C07377}" type="presParOf" srcId="{DF542932-F409-4ED9-B03E-BD9ABB8B1416}" destId="{C951B6F9-6175-4BCC-9C83-B8DC5A63A5D5}" srcOrd="0" destOrd="0" presId="urn:microsoft.com/office/officeart/2005/8/layout/hList1"/>
    <dgm:cxn modelId="{285E5123-BA6C-47D9-8529-DC7D13E92164}" type="presParOf" srcId="{DF542932-F409-4ED9-B03E-BD9ABB8B1416}" destId="{D167C2F8-85D2-4E62-B51C-45A9DCFFEA13}" srcOrd="1" destOrd="0" presId="urn:microsoft.com/office/officeart/2005/8/layout/hList1"/>
    <dgm:cxn modelId="{DED78702-A308-4184-8133-D7DCC95824A0}" type="presParOf" srcId="{6C0F98A7-5C86-4BA4-8C57-EACF98DD8FF1}" destId="{876342C5-D121-49EF-80B0-5EA56B862B9E}" srcOrd="5" destOrd="0" presId="urn:microsoft.com/office/officeart/2005/8/layout/hList1"/>
    <dgm:cxn modelId="{B201A19A-B08C-4CFF-BA14-FD901BB07B0E}" type="presParOf" srcId="{6C0F98A7-5C86-4BA4-8C57-EACF98DD8FF1}" destId="{75AB58E5-FBF0-43B8-A5F8-7C843F037159}" srcOrd="6" destOrd="0" presId="urn:microsoft.com/office/officeart/2005/8/layout/hList1"/>
    <dgm:cxn modelId="{63ABF601-303D-4E25-92D6-76DAFB289EB4}" type="presParOf" srcId="{75AB58E5-FBF0-43B8-A5F8-7C843F037159}" destId="{BEB3530B-D24A-4231-A787-7C7404FBD0DF}" srcOrd="0" destOrd="0" presId="urn:microsoft.com/office/officeart/2005/8/layout/hList1"/>
    <dgm:cxn modelId="{84BD8B79-690D-488F-97DC-14695818DF88}" type="presParOf" srcId="{75AB58E5-FBF0-43B8-A5F8-7C843F037159}" destId="{17B377D5-F90A-4854-8622-84879FE9A23E}" srcOrd="1" destOrd="0" presId="urn:microsoft.com/office/officeart/2005/8/layout/hList1"/>
    <dgm:cxn modelId="{4252C9A6-53AB-422B-A92F-D862ECF6062D}" type="presParOf" srcId="{6C0F98A7-5C86-4BA4-8C57-EACF98DD8FF1}" destId="{8EA3AB39-2BF3-458A-8D1A-CF0F1FB89434}" srcOrd="7" destOrd="0" presId="urn:microsoft.com/office/officeart/2005/8/layout/hList1"/>
    <dgm:cxn modelId="{3218F271-22E5-4665-AEE9-772FBB60EC70}" type="presParOf" srcId="{6C0F98A7-5C86-4BA4-8C57-EACF98DD8FF1}" destId="{5570F726-3CB1-4BAB-A5E2-5FBC66EA159D}" srcOrd="8" destOrd="0" presId="urn:microsoft.com/office/officeart/2005/8/layout/hList1"/>
    <dgm:cxn modelId="{8481D990-541D-4E99-A01B-79D0C7922307}" type="presParOf" srcId="{5570F726-3CB1-4BAB-A5E2-5FBC66EA159D}" destId="{2A4C3975-378D-4489-84DB-8B99D19FB56F}" srcOrd="0" destOrd="0" presId="urn:microsoft.com/office/officeart/2005/8/layout/hList1"/>
    <dgm:cxn modelId="{B4AD30DA-52B7-423E-8D83-7752208E051C}" type="presParOf" srcId="{5570F726-3CB1-4BAB-A5E2-5FBC66EA159D}" destId="{CC205FA0-CFB5-4F89-9C62-7DAD3A0598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CC1D49-AAA3-40AA-B04A-0D59CAB7F72F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B073F57-13F4-4A0F-9129-27D0B2C09EDA}">
      <dgm:prSet phldrT="[Text]" custT="1"/>
      <dgm:spPr/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Investor’s Focus Areas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ABE212C-7CB0-4B7F-BBF4-1BC0ABBE2675}" type="parTrans" cxnId="{14D2292D-FC81-44DA-BE04-D9A92D3054C2}">
      <dgm:prSet/>
      <dgm:spPr/>
      <dgm:t>
        <a:bodyPr/>
        <a:lstStyle/>
        <a:p>
          <a:endParaRPr lang="en-IN"/>
        </a:p>
      </dgm:t>
    </dgm:pt>
    <dgm:pt modelId="{189CEA00-357E-4EFA-8AF9-ED5DE49AD9EF}" type="sibTrans" cxnId="{14D2292D-FC81-44DA-BE04-D9A92D3054C2}">
      <dgm:prSet/>
      <dgm:spPr/>
      <dgm:t>
        <a:bodyPr/>
        <a:lstStyle/>
        <a:p>
          <a:endParaRPr lang="en-IN"/>
        </a:p>
      </dgm:t>
    </dgm:pt>
    <dgm:pt modelId="{64173B33-5E7E-4E03-AF5D-9B7038594121}">
      <dgm:prSet phldrT="[Text]" custT="1"/>
      <dgm:spPr/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Emerging Market Monitoring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1C57B77-9528-47E5-9AB6-C21363164049}" type="parTrans" cxnId="{ACB67322-2521-4515-846D-7D2A057B71F4}">
      <dgm:prSet/>
      <dgm:spPr/>
      <dgm:t>
        <a:bodyPr/>
        <a:lstStyle/>
        <a:p>
          <a:endParaRPr lang="en-IN"/>
        </a:p>
      </dgm:t>
    </dgm:pt>
    <dgm:pt modelId="{D3A05D90-39B4-485B-9761-261491EB878B}" type="sibTrans" cxnId="{ACB67322-2521-4515-846D-7D2A057B71F4}">
      <dgm:prSet/>
      <dgm:spPr/>
      <dgm:t>
        <a:bodyPr/>
        <a:lstStyle/>
        <a:p>
          <a:endParaRPr lang="en-IN"/>
        </a:p>
      </dgm:t>
    </dgm:pt>
    <dgm:pt modelId="{A6E232BA-2632-4F2A-90B7-161597FE8F26}">
      <dgm:prSet phldrT="[Text]" custT="1"/>
      <dgm:spPr/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Funding Strategies for Startups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F03AFCA-C1C9-4ED6-B90F-149EA33971E2}" type="parTrans" cxnId="{EED2558D-995B-4FAC-A7F6-DA2BD15C8511}">
      <dgm:prSet/>
      <dgm:spPr/>
      <dgm:t>
        <a:bodyPr/>
        <a:lstStyle/>
        <a:p>
          <a:endParaRPr lang="en-IN"/>
        </a:p>
      </dgm:t>
    </dgm:pt>
    <dgm:pt modelId="{F7633249-15DD-47AC-8EE4-BC9F952CECC2}" type="sibTrans" cxnId="{EED2558D-995B-4FAC-A7F6-DA2BD15C8511}">
      <dgm:prSet/>
      <dgm:spPr/>
      <dgm:t>
        <a:bodyPr/>
        <a:lstStyle/>
        <a:p>
          <a:endParaRPr lang="en-IN"/>
        </a:p>
      </dgm:t>
    </dgm:pt>
    <dgm:pt modelId="{20D0A52C-3F70-4149-A330-0D14FDAC764F}">
      <dgm:prSet phldrT="[Text]" custT="1"/>
      <dgm:spPr/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Analyzing Series Trends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541EC43-E06A-4A11-B74D-2B8390FA3F29}" type="parTrans" cxnId="{1E2035AD-D87F-415B-B782-452B16A6FDFE}">
      <dgm:prSet/>
      <dgm:spPr/>
      <dgm:t>
        <a:bodyPr/>
        <a:lstStyle/>
        <a:p>
          <a:endParaRPr lang="en-IN"/>
        </a:p>
      </dgm:t>
    </dgm:pt>
    <dgm:pt modelId="{AECF8996-C577-444A-A924-CC64BB1592F9}" type="sibTrans" cxnId="{1E2035AD-D87F-415B-B782-452B16A6FDFE}">
      <dgm:prSet/>
      <dgm:spPr/>
      <dgm:t>
        <a:bodyPr/>
        <a:lstStyle/>
        <a:p>
          <a:endParaRPr lang="en-IN"/>
        </a:p>
      </dgm:t>
    </dgm:pt>
    <dgm:pt modelId="{8A1F5463-8172-45E0-A330-0429F011E6D3}">
      <dgm:prSet phldrT="[Text]" custT="1"/>
      <dgm:spPr/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Encouraging Diverse Funding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E48FC01-F099-4ED9-A7D1-4826714EBA6D}" type="parTrans" cxnId="{4954CC78-73AF-4B0C-A524-3AC6FA5F3B50}">
      <dgm:prSet/>
      <dgm:spPr/>
      <dgm:t>
        <a:bodyPr/>
        <a:lstStyle/>
        <a:p>
          <a:endParaRPr lang="en-IN"/>
        </a:p>
      </dgm:t>
    </dgm:pt>
    <dgm:pt modelId="{B76052AE-EDF2-4149-A3DA-4E8D242FD091}" type="sibTrans" cxnId="{4954CC78-73AF-4B0C-A524-3AC6FA5F3B50}">
      <dgm:prSet/>
      <dgm:spPr/>
      <dgm:t>
        <a:bodyPr/>
        <a:lstStyle/>
        <a:p>
          <a:endParaRPr lang="en-IN"/>
        </a:p>
      </dgm:t>
    </dgm:pt>
    <dgm:pt modelId="{41C8AE94-B372-4A79-A836-E0B17E19E970}" type="pres">
      <dgm:prSet presAssocID="{38CC1D49-AAA3-40AA-B04A-0D59CAB7F72F}" presName="Name0" presStyleCnt="0">
        <dgm:presLayoutVars>
          <dgm:chMax val="7"/>
          <dgm:chPref val="7"/>
          <dgm:dir/>
        </dgm:presLayoutVars>
      </dgm:prSet>
      <dgm:spPr/>
    </dgm:pt>
    <dgm:pt modelId="{7B74EA97-18E2-4D9B-BA4D-6C89428F2AED}" type="pres">
      <dgm:prSet presAssocID="{38CC1D49-AAA3-40AA-B04A-0D59CAB7F72F}" presName="Name1" presStyleCnt="0"/>
      <dgm:spPr/>
    </dgm:pt>
    <dgm:pt modelId="{0D0F96E9-6419-45ED-AF6B-1A05FD6F7BED}" type="pres">
      <dgm:prSet presAssocID="{38CC1D49-AAA3-40AA-B04A-0D59CAB7F72F}" presName="cycle" presStyleCnt="0"/>
      <dgm:spPr/>
    </dgm:pt>
    <dgm:pt modelId="{E3F9A3A4-EBA2-4D94-8DF3-3DE0E0B171DC}" type="pres">
      <dgm:prSet presAssocID="{38CC1D49-AAA3-40AA-B04A-0D59CAB7F72F}" presName="srcNode" presStyleLbl="node1" presStyleIdx="0" presStyleCnt="5"/>
      <dgm:spPr/>
    </dgm:pt>
    <dgm:pt modelId="{91A8BEC3-E273-4667-81C3-FB630627F682}" type="pres">
      <dgm:prSet presAssocID="{38CC1D49-AAA3-40AA-B04A-0D59CAB7F72F}" presName="conn" presStyleLbl="parChTrans1D2" presStyleIdx="0" presStyleCnt="1"/>
      <dgm:spPr/>
    </dgm:pt>
    <dgm:pt modelId="{09B7AA56-064C-4444-8931-802C055C5236}" type="pres">
      <dgm:prSet presAssocID="{38CC1D49-AAA3-40AA-B04A-0D59CAB7F72F}" presName="extraNode" presStyleLbl="node1" presStyleIdx="0" presStyleCnt="5"/>
      <dgm:spPr/>
    </dgm:pt>
    <dgm:pt modelId="{C659534E-8BFC-464E-A9DD-4B7EC69E97C6}" type="pres">
      <dgm:prSet presAssocID="{38CC1D49-AAA3-40AA-B04A-0D59CAB7F72F}" presName="dstNode" presStyleLbl="node1" presStyleIdx="0" presStyleCnt="5"/>
      <dgm:spPr/>
    </dgm:pt>
    <dgm:pt modelId="{8F16F3F8-383E-4A3A-BF73-BC25C59F555C}" type="pres">
      <dgm:prSet presAssocID="{6B073F57-13F4-4A0F-9129-27D0B2C09EDA}" presName="text_1" presStyleLbl="node1" presStyleIdx="0" presStyleCnt="5">
        <dgm:presLayoutVars>
          <dgm:bulletEnabled val="1"/>
        </dgm:presLayoutVars>
      </dgm:prSet>
      <dgm:spPr>
        <a:xfrm>
          <a:off x="434398" y="285347"/>
          <a:ext cx="7617019" cy="570477"/>
        </a:xfrm>
        <a:prstGeom prst="rect">
          <a:avLst/>
        </a:prstGeom>
      </dgm:spPr>
    </dgm:pt>
    <dgm:pt modelId="{2AEC5E75-DF7E-4961-8582-6C48900C6092}" type="pres">
      <dgm:prSet presAssocID="{6B073F57-13F4-4A0F-9129-27D0B2C09EDA}" presName="accent_1" presStyleCnt="0"/>
      <dgm:spPr/>
    </dgm:pt>
    <dgm:pt modelId="{8ED9D38D-B8DF-49D1-93E5-06E893BE47F8}" type="pres">
      <dgm:prSet presAssocID="{6B073F57-13F4-4A0F-9129-27D0B2C09EDA}" presName="accentRepeatNode" presStyleLbl="solidFgAcc1" presStyleIdx="0" presStyleCnt="5"/>
      <dgm:spPr/>
    </dgm:pt>
    <dgm:pt modelId="{D68F3C0F-1E8B-4B63-A29C-D6C385D826AC}" type="pres">
      <dgm:prSet presAssocID="{64173B33-5E7E-4E03-AF5D-9B7038594121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9BC095C4-33C4-4199-9A65-8540AB5674EF}" type="pres">
      <dgm:prSet presAssocID="{64173B33-5E7E-4E03-AF5D-9B7038594121}" presName="accent_2" presStyleCnt="0"/>
      <dgm:spPr/>
    </dgm:pt>
    <dgm:pt modelId="{1ABDBE86-9BCA-450B-9446-5A95F1C39C8B}" type="pres">
      <dgm:prSet presAssocID="{64173B33-5E7E-4E03-AF5D-9B7038594121}" presName="accentRepeatNode" presStyleLbl="solidFgAcc1" presStyleIdx="1" presStyleCnt="5" custLinFactNeighborX="-2213" custLinFactNeighborY="1309"/>
      <dgm:spPr/>
    </dgm:pt>
    <dgm:pt modelId="{65AFE696-06CF-4882-8EFE-7E8A4E202F86}" type="pres">
      <dgm:prSet presAssocID="{A6E232BA-2632-4F2A-90B7-161597FE8F26}" presName="text_3" presStyleLbl="node1" presStyleIdx="2" presStyleCnt="5">
        <dgm:presLayoutVars>
          <dgm:bulletEnabled val="1"/>
        </dgm:presLayoutVars>
      </dgm:prSet>
      <dgm:spPr>
        <a:xfrm>
          <a:off x="1118233" y="1996562"/>
          <a:ext cx="6933183" cy="570477"/>
        </a:xfrm>
        <a:prstGeom prst="rect">
          <a:avLst/>
        </a:prstGeom>
      </dgm:spPr>
    </dgm:pt>
    <dgm:pt modelId="{7A2E5A08-3CC3-4546-99AE-78A4CF934EC6}" type="pres">
      <dgm:prSet presAssocID="{A6E232BA-2632-4F2A-90B7-161597FE8F26}" presName="accent_3" presStyleCnt="0"/>
      <dgm:spPr/>
    </dgm:pt>
    <dgm:pt modelId="{81E120A3-66C5-4C30-9B0A-DF034965E9DF}" type="pres">
      <dgm:prSet presAssocID="{A6E232BA-2632-4F2A-90B7-161597FE8F26}" presName="accentRepeatNode" presStyleLbl="solidFgAcc1" presStyleIdx="2" presStyleCnt="5"/>
      <dgm:spPr/>
    </dgm:pt>
    <dgm:pt modelId="{25943268-5C19-4DEC-B8E4-16CFBC471D03}" type="pres">
      <dgm:prSet presAssocID="{20D0A52C-3F70-4149-A330-0D14FDAC764F}" presName="text_4" presStyleLbl="node1" presStyleIdx="3" presStyleCnt="5">
        <dgm:presLayoutVars>
          <dgm:bulletEnabled val="1"/>
        </dgm:presLayoutVars>
      </dgm:prSet>
      <dgm:spPr>
        <a:xfrm>
          <a:off x="1118233" y="2851627"/>
          <a:ext cx="6933183" cy="570477"/>
        </a:xfrm>
        <a:prstGeom prst="rect">
          <a:avLst/>
        </a:prstGeom>
      </dgm:spPr>
    </dgm:pt>
    <dgm:pt modelId="{AAABA52D-9DB3-49EC-AFF2-D9A2AB10C5F5}" type="pres">
      <dgm:prSet presAssocID="{20D0A52C-3F70-4149-A330-0D14FDAC764F}" presName="accent_4" presStyleCnt="0"/>
      <dgm:spPr/>
    </dgm:pt>
    <dgm:pt modelId="{83502478-3EDF-42C1-8A76-D4815FC57F17}" type="pres">
      <dgm:prSet presAssocID="{20D0A52C-3F70-4149-A330-0D14FDAC764F}" presName="accentRepeatNode" presStyleLbl="solidFgAcc1" presStyleIdx="3" presStyleCnt="5"/>
      <dgm:spPr/>
    </dgm:pt>
    <dgm:pt modelId="{309ACDD8-3926-4F7A-AA51-52A09C7DB919}" type="pres">
      <dgm:prSet presAssocID="{8A1F5463-8172-45E0-A330-0429F011E6D3}" presName="text_5" presStyleLbl="node1" presStyleIdx="4" presStyleCnt="5">
        <dgm:presLayoutVars>
          <dgm:bulletEnabled val="1"/>
        </dgm:presLayoutVars>
      </dgm:prSet>
      <dgm:spPr/>
    </dgm:pt>
    <dgm:pt modelId="{9E634D5D-97B9-4381-B141-843B64FABF18}" type="pres">
      <dgm:prSet presAssocID="{8A1F5463-8172-45E0-A330-0429F011E6D3}" presName="accent_5" presStyleCnt="0"/>
      <dgm:spPr/>
    </dgm:pt>
    <dgm:pt modelId="{4F3785A3-45DF-47DB-82FE-102223542C29}" type="pres">
      <dgm:prSet presAssocID="{8A1F5463-8172-45E0-A330-0429F011E6D3}" presName="accentRepeatNode" presStyleLbl="solidFgAcc1" presStyleIdx="4" presStyleCnt="5"/>
      <dgm:spPr/>
    </dgm:pt>
  </dgm:ptLst>
  <dgm:cxnLst>
    <dgm:cxn modelId="{BA068600-0BB2-49C3-9230-B600FE5B3F06}" type="presOf" srcId="{6B073F57-13F4-4A0F-9129-27D0B2C09EDA}" destId="{8F16F3F8-383E-4A3A-BF73-BC25C59F555C}" srcOrd="0" destOrd="0" presId="urn:microsoft.com/office/officeart/2008/layout/VerticalCurvedList"/>
    <dgm:cxn modelId="{ACB67322-2521-4515-846D-7D2A057B71F4}" srcId="{38CC1D49-AAA3-40AA-B04A-0D59CAB7F72F}" destId="{64173B33-5E7E-4E03-AF5D-9B7038594121}" srcOrd="1" destOrd="0" parTransId="{31C57B77-9528-47E5-9AB6-C21363164049}" sibTransId="{D3A05D90-39B4-485B-9761-261491EB878B}"/>
    <dgm:cxn modelId="{3BB46924-8850-4C0B-BF33-271BE5EC392D}" type="presOf" srcId="{189CEA00-357E-4EFA-8AF9-ED5DE49AD9EF}" destId="{91A8BEC3-E273-4667-81C3-FB630627F682}" srcOrd="0" destOrd="0" presId="urn:microsoft.com/office/officeart/2008/layout/VerticalCurvedList"/>
    <dgm:cxn modelId="{14D2292D-FC81-44DA-BE04-D9A92D3054C2}" srcId="{38CC1D49-AAA3-40AA-B04A-0D59CAB7F72F}" destId="{6B073F57-13F4-4A0F-9129-27D0B2C09EDA}" srcOrd="0" destOrd="0" parTransId="{DABE212C-7CB0-4B7F-BBF4-1BC0ABBE2675}" sibTransId="{189CEA00-357E-4EFA-8AF9-ED5DE49AD9EF}"/>
    <dgm:cxn modelId="{75307746-C8D6-4AB7-8DE1-619673A3B00F}" type="presOf" srcId="{A6E232BA-2632-4F2A-90B7-161597FE8F26}" destId="{65AFE696-06CF-4882-8EFE-7E8A4E202F86}" srcOrd="0" destOrd="0" presId="urn:microsoft.com/office/officeart/2008/layout/VerticalCurvedList"/>
    <dgm:cxn modelId="{0E342157-2812-4FFB-A773-BA9B6DC2FFF4}" type="presOf" srcId="{8A1F5463-8172-45E0-A330-0429F011E6D3}" destId="{309ACDD8-3926-4F7A-AA51-52A09C7DB919}" srcOrd="0" destOrd="0" presId="urn:microsoft.com/office/officeart/2008/layout/VerticalCurvedList"/>
    <dgm:cxn modelId="{2A9A7557-CA0F-4035-9D94-6EA144223041}" type="presOf" srcId="{38CC1D49-AAA3-40AA-B04A-0D59CAB7F72F}" destId="{41C8AE94-B372-4A79-A836-E0B17E19E970}" srcOrd="0" destOrd="0" presId="urn:microsoft.com/office/officeart/2008/layout/VerticalCurvedList"/>
    <dgm:cxn modelId="{4954CC78-73AF-4B0C-A524-3AC6FA5F3B50}" srcId="{38CC1D49-AAA3-40AA-B04A-0D59CAB7F72F}" destId="{8A1F5463-8172-45E0-A330-0429F011E6D3}" srcOrd="4" destOrd="0" parTransId="{DE48FC01-F099-4ED9-A7D1-4826714EBA6D}" sibTransId="{B76052AE-EDF2-4149-A3DA-4E8D242FD091}"/>
    <dgm:cxn modelId="{EED2558D-995B-4FAC-A7F6-DA2BD15C8511}" srcId="{38CC1D49-AAA3-40AA-B04A-0D59CAB7F72F}" destId="{A6E232BA-2632-4F2A-90B7-161597FE8F26}" srcOrd="2" destOrd="0" parTransId="{8F03AFCA-C1C9-4ED6-B90F-149EA33971E2}" sibTransId="{F7633249-15DD-47AC-8EE4-BC9F952CECC2}"/>
    <dgm:cxn modelId="{1E2035AD-D87F-415B-B782-452B16A6FDFE}" srcId="{38CC1D49-AAA3-40AA-B04A-0D59CAB7F72F}" destId="{20D0A52C-3F70-4149-A330-0D14FDAC764F}" srcOrd="3" destOrd="0" parTransId="{2541EC43-E06A-4A11-B74D-2B8390FA3F29}" sibTransId="{AECF8996-C577-444A-A924-CC64BB1592F9}"/>
    <dgm:cxn modelId="{98FA4BC2-7FF7-42EC-AB0D-013F1435BB64}" type="presOf" srcId="{64173B33-5E7E-4E03-AF5D-9B7038594121}" destId="{D68F3C0F-1E8B-4B63-A29C-D6C385D826AC}" srcOrd="0" destOrd="0" presId="urn:microsoft.com/office/officeart/2008/layout/VerticalCurvedList"/>
    <dgm:cxn modelId="{2744FDFB-F519-4915-99A7-981C687AAFA8}" type="presOf" srcId="{20D0A52C-3F70-4149-A330-0D14FDAC764F}" destId="{25943268-5C19-4DEC-B8E4-16CFBC471D03}" srcOrd="0" destOrd="0" presId="urn:microsoft.com/office/officeart/2008/layout/VerticalCurvedList"/>
    <dgm:cxn modelId="{15B95FE8-5BF9-42C2-9E02-6E5B38BA3FCD}" type="presParOf" srcId="{41C8AE94-B372-4A79-A836-E0B17E19E970}" destId="{7B74EA97-18E2-4D9B-BA4D-6C89428F2AED}" srcOrd="0" destOrd="0" presId="urn:microsoft.com/office/officeart/2008/layout/VerticalCurvedList"/>
    <dgm:cxn modelId="{CC9F3BCD-23F5-4FB8-9FAB-B8AAC3F4A93C}" type="presParOf" srcId="{7B74EA97-18E2-4D9B-BA4D-6C89428F2AED}" destId="{0D0F96E9-6419-45ED-AF6B-1A05FD6F7BED}" srcOrd="0" destOrd="0" presId="urn:microsoft.com/office/officeart/2008/layout/VerticalCurvedList"/>
    <dgm:cxn modelId="{DCE27501-9EB4-4C63-9125-0B50AA7E3DD6}" type="presParOf" srcId="{0D0F96E9-6419-45ED-AF6B-1A05FD6F7BED}" destId="{E3F9A3A4-EBA2-4D94-8DF3-3DE0E0B171DC}" srcOrd="0" destOrd="0" presId="urn:microsoft.com/office/officeart/2008/layout/VerticalCurvedList"/>
    <dgm:cxn modelId="{DB3DB5F1-6FAB-4C89-BAE0-4A3701E6EEEF}" type="presParOf" srcId="{0D0F96E9-6419-45ED-AF6B-1A05FD6F7BED}" destId="{91A8BEC3-E273-4667-81C3-FB630627F682}" srcOrd="1" destOrd="0" presId="urn:microsoft.com/office/officeart/2008/layout/VerticalCurvedList"/>
    <dgm:cxn modelId="{A2B5C379-4A72-4381-A78F-5FD409D04E28}" type="presParOf" srcId="{0D0F96E9-6419-45ED-AF6B-1A05FD6F7BED}" destId="{09B7AA56-064C-4444-8931-802C055C5236}" srcOrd="2" destOrd="0" presId="urn:microsoft.com/office/officeart/2008/layout/VerticalCurvedList"/>
    <dgm:cxn modelId="{85DC9F2E-73FA-4027-B06F-AC9735FB1E89}" type="presParOf" srcId="{0D0F96E9-6419-45ED-AF6B-1A05FD6F7BED}" destId="{C659534E-8BFC-464E-A9DD-4B7EC69E97C6}" srcOrd="3" destOrd="0" presId="urn:microsoft.com/office/officeart/2008/layout/VerticalCurvedList"/>
    <dgm:cxn modelId="{47591034-184D-4FE1-BD13-EC3E429D1240}" type="presParOf" srcId="{7B74EA97-18E2-4D9B-BA4D-6C89428F2AED}" destId="{8F16F3F8-383E-4A3A-BF73-BC25C59F555C}" srcOrd="1" destOrd="0" presId="urn:microsoft.com/office/officeart/2008/layout/VerticalCurvedList"/>
    <dgm:cxn modelId="{D1732558-3770-4F91-AD55-F12F0A29C6F0}" type="presParOf" srcId="{7B74EA97-18E2-4D9B-BA4D-6C89428F2AED}" destId="{2AEC5E75-DF7E-4961-8582-6C48900C6092}" srcOrd="2" destOrd="0" presId="urn:microsoft.com/office/officeart/2008/layout/VerticalCurvedList"/>
    <dgm:cxn modelId="{C3FEFB98-60DF-49D7-AEE2-F8EB7CA49A42}" type="presParOf" srcId="{2AEC5E75-DF7E-4961-8582-6C48900C6092}" destId="{8ED9D38D-B8DF-49D1-93E5-06E893BE47F8}" srcOrd="0" destOrd="0" presId="urn:microsoft.com/office/officeart/2008/layout/VerticalCurvedList"/>
    <dgm:cxn modelId="{555769B6-0B1B-4830-9BB6-63026A297F42}" type="presParOf" srcId="{7B74EA97-18E2-4D9B-BA4D-6C89428F2AED}" destId="{D68F3C0F-1E8B-4B63-A29C-D6C385D826AC}" srcOrd="3" destOrd="0" presId="urn:microsoft.com/office/officeart/2008/layout/VerticalCurvedList"/>
    <dgm:cxn modelId="{15F0B9A4-E0CD-4AEA-BFA0-F3E556EBB5A7}" type="presParOf" srcId="{7B74EA97-18E2-4D9B-BA4D-6C89428F2AED}" destId="{9BC095C4-33C4-4199-9A65-8540AB5674EF}" srcOrd="4" destOrd="0" presId="urn:microsoft.com/office/officeart/2008/layout/VerticalCurvedList"/>
    <dgm:cxn modelId="{1141E2A5-4D8D-4216-BBE7-F997631E6836}" type="presParOf" srcId="{9BC095C4-33C4-4199-9A65-8540AB5674EF}" destId="{1ABDBE86-9BCA-450B-9446-5A95F1C39C8B}" srcOrd="0" destOrd="0" presId="urn:microsoft.com/office/officeart/2008/layout/VerticalCurvedList"/>
    <dgm:cxn modelId="{57EECB18-3287-49FC-8414-A6F5A24D135F}" type="presParOf" srcId="{7B74EA97-18E2-4D9B-BA4D-6C89428F2AED}" destId="{65AFE696-06CF-4882-8EFE-7E8A4E202F86}" srcOrd="5" destOrd="0" presId="urn:microsoft.com/office/officeart/2008/layout/VerticalCurvedList"/>
    <dgm:cxn modelId="{D668B89E-98B4-4821-B3E2-9E981E4B5F9B}" type="presParOf" srcId="{7B74EA97-18E2-4D9B-BA4D-6C89428F2AED}" destId="{7A2E5A08-3CC3-4546-99AE-78A4CF934EC6}" srcOrd="6" destOrd="0" presId="urn:microsoft.com/office/officeart/2008/layout/VerticalCurvedList"/>
    <dgm:cxn modelId="{C469F7C2-7C1B-454B-9101-82899466AB6F}" type="presParOf" srcId="{7A2E5A08-3CC3-4546-99AE-78A4CF934EC6}" destId="{81E120A3-66C5-4C30-9B0A-DF034965E9DF}" srcOrd="0" destOrd="0" presId="urn:microsoft.com/office/officeart/2008/layout/VerticalCurvedList"/>
    <dgm:cxn modelId="{45416F15-B105-4993-9D93-B20AEC42023A}" type="presParOf" srcId="{7B74EA97-18E2-4D9B-BA4D-6C89428F2AED}" destId="{25943268-5C19-4DEC-B8E4-16CFBC471D03}" srcOrd="7" destOrd="0" presId="urn:microsoft.com/office/officeart/2008/layout/VerticalCurvedList"/>
    <dgm:cxn modelId="{D36FBCF3-0826-460E-83D7-D4E924B1BC46}" type="presParOf" srcId="{7B74EA97-18E2-4D9B-BA4D-6C89428F2AED}" destId="{AAABA52D-9DB3-49EC-AFF2-D9A2AB10C5F5}" srcOrd="8" destOrd="0" presId="urn:microsoft.com/office/officeart/2008/layout/VerticalCurvedList"/>
    <dgm:cxn modelId="{EF3DD17C-4CE5-407A-AC9A-B1DDE0B61E6A}" type="presParOf" srcId="{AAABA52D-9DB3-49EC-AFF2-D9A2AB10C5F5}" destId="{83502478-3EDF-42C1-8A76-D4815FC57F17}" srcOrd="0" destOrd="0" presId="urn:microsoft.com/office/officeart/2008/layout/VerticalCurvedList"/>
    <dgm:cxn modelId="{41D75292-5CE7-45EB-9494-1CF4AB5D2A51}" type="presParOf" srcId="{7B74EA97-18E2-4D9B-BA4D-6C89428F2AED}" destId="{309ACDD8-3926-4F7A-AA51-52A09C7DB919}" srcOrd="9" destOrd="0" presId="urn:microsoft.com/office/officeart/2008/layout/VerticalCurvedList"/>
    <dgm:cxn modelId="{D229C323-3C88-4DF6-9205-075C83C09534}" type="presParOf" srcId="{7B74EA97-18E2-4D9B-BA4D-6C89428F2AED}" destId="{9E634D5D-97B9-4381-B141-843B64FABF18}" srcOrd="10" destOrd="0" presId="urn:microsoft.com/office/officeart/2008/layout/VerticalCurvedList"/>
    <dgm:cxn modelId="{9E99006F-CB19-47B2-A035-927FEE11B608}" type="presParOf" srcId="{9E634D5D-97B9-4381-B141-843B64FABF18}" destId="{4F3785A3-45DF-47DB-82FE-102223542C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A2654-3CA0-43B8-84F0-500B7B6ABF46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0285089-56BB-428E-89CB-CE732EDF4618}">
      <dgm:prSet phldrT="[Text]"/>
      <dgm:spPr/>
      <dgm:t>
        <a:bodyPr/>
        <a:lstStyle/>
        <a:p>
          <a:r>
            <a:rPr lang="en-US" dirty="0">
              <a:latin typeface="Sitka Heading Semibold" pitchFamily="2" charset="0"/>
            </a:rPr>
            <a:t>Deeper Segmentation</a:t>
          </a:r>
          <a:endParaRPr lang="en-IN" dirty="0">
            <a:latin typeface="Sitka Heading Semibold" pitchFamily="2" charset="0"/>
          </a:endParaRPr>
        </a:p>
      </dgm:t>
    </dgm:pt>
    <dgm:pt modelId="{E9DB63F2-F5FC-4548-BD65-740AA33A2A4B}" type="parTrans" cxnId="{12D81A40-FCD0-4CEC-82C3-CF9555267F42}">
      <dgm:prSet/>
      <dgm:spPr/>
      <dgm:t>
        <a:bodyPr/>
        <a:lstStyle/>
        <a:p>
          <a:endParaRPr lang="en-IN"/>
        </a:p>
      </dgm:t>
    </dgm:pt>
    <dgm:pt modelId="{1712683B-D788-4E2C-B31C-5A87C85EDF93}" type="sibTrans" cxnId="{12D81A40-FCD0-4CEC-82C3-CF9555267F42}">
      <dgm:prSet/>
      <dgm:spPr/>
      <dgm:t>
        <a:bodyPr/>
        <a:lstStyle/>
        <a:p>
          <a:endParaRPr lang="en-IN"/>
        </a:p>
      </dgm:t>
    </dgm:pt>
    <dgm:pt modelId="{643C469B-C473-413C-AB63-830FEBD1CC2F}">
      <dgm:prSet phldrT="[Text]"/>
      <dgm:spPr/>
      <dgm:t>
        <a:bodyPr/>
        <a:lstStyle/>
        <a:p>
          <a:r>
            <a:rPr lang="en-US" dirty="0">
              <a:latin typeface="Sitka Heading Semibold" pitchFamily="2" charset="0"/>
            </a:rPr>
            <a:t>Advanced predictive Analysis</a:t>
          </a:r>
          <a:endParaRPr lang="en-IN" dirty="0">
            <a:latin typeface="Sitka Heading Semibold" pitchFamily="2" charset="0"/>
          </a:endParaRPr>
        </a:p>
      </dgm:t>
    </dgm:pt>
    <dgm:pt modelId="{696B4CAC-602C-4627-A791-7C666545BFA2}" type="parTrans" cxnId="{F920B02E-115E-442C-BED7-3FE8AA8A6BA8}">
      <dgm:prSet/>
      <dgm:spPr/>
      <dgm:t>
        <a:bodyPr/>
        <a:lstStyle/>
        <a:p>
          <a:endParaRPr lang="en-IN"/>
        </a:p>
      </dgm:t>
    </dgm:pt>
    <dgm:pt modelId="{3305834A-DEEC-40BF-8152-BE4479420D6A}" type="sibTrans" cxnId="{F920B02E-115E-442C-BED7-3FE8AA8A6BA8}">
      <dgm:prSet/>
      <dgm:spPr/>
      <dgm:t>
        <a:bodyPr/>
        <a:lstStyle/>
        <a:p>
          <a:endParaRPr lang="en-IN"/>
        </a:p>
      </dgm:t>
    </dgm:pt>
    <dgm:pt modelId="{1421E56A-098A-4CD6-A31E-80554825A7A9}">
      <dgm:prSet phldrT="[Text]"/>
      <dgm:spPr/>
      <dgm:t>
        <a:bodyPr/>
        <a:lstStyle/>
        <a:p>
          <a:r>
            <a:rPr lang="en-IN" b="0" i="0" dirty="0">
              <a:latin typeface="Sitka Heading Semibold" pitchFamily="2" charset="0"/>
            </a:rPr>
            <a:t>Real-Time Data Refresh</a:t>
          </a:r>
          <a:endParaRPr lang="en-IN" dirty="0">
            <a:latin typeface="Sitka Heading Semibold" pitchFamily="2" charset="0"/>
          </a:endParaRPr>
        </a:p>
      </dgm:t>
    </dgm:pt>
    <dgm:pt modelId="{4791E714-BD71-4B32-8F3C-97DCB9C2BCCD}" type="parTrans" cxnId="{6AFBD1AD-BF51-4A89-BFCE-3694E4B4AE6B}">
      <dgm:prSet/>
      <dgm:spPr/>
      <dgm:t>
        <a:bodyPr/>
        <a:lstStyle/>
        <a:p>
          <a:endParaRPr lang="en-IN"/>
        </a:p>
      </dgm:t>
    </dgm:pt>
    <dgm:pt modelId="{1F1EFEF1-75FA-4DDB-8ECD-804C48FB32AB}" type="sibTrans" cxnId="{6AFBD1AD-BF51-4A89-BFCE-3694E4B4AE6B}">
      <dgm:prSet/>
      <dgm:spPr/>
      <dgm:t>
        <a:bodyPr/>
        <a:lstStyle/>
        <a:p>
          <a:endParaRPr lang="en-IN"/>
        </a:p>
      </dgm:t>
    </dgm:pt>
    <dgm:pt modelId="{BC23553C-CE53-448F-92C0-EC4D8CC2FBEB}">
      <dgm:prSet phldrT="[Text]"/>
      <dgm:spPr/>
      <dgm:t>
        <a:bodyPr/>
        <a:lstStyle/>
        <a:p>
          <a:r>
            <a:rPr lang="en-IN" b="0" i="0" dirty="0">
              <a:latin typeface="Sitka Heading Semibold" pitchFamily="2" charset="0"/>
            </a:rPr>
            <a:t>Custom Dashboards</a:t>
          </a:r>
          <a:endParaRPr lang="en-IN" dirty="0">
            <a:latin typeface="Sitka Heading Semibold" pitchFamily="2" charset="0"/>
          </a:endParaRPr>
        </a:p>
      </dgm:t>
    </dgm:pt>
    <dgm:pt modelId="{FAC1E5C7-38AE-46FA-9A33-5F02F741AC1F}" type="parTrans" cxnId="{52E5CE33-48C6-4C6B-BADA-9534A4854F1E}">
      <dgm:prSet/>
      <dgm:spPr/>
      <dgm:t>
        <a:bodyPr/>
        <a:lstStyle/>
        <a:p>
          <a:endParaRPr lang="en-IN"/>
        </a:p>
      </dgm:t>
    </dgm:pt>
    <dgm:pt modelId="{777D03A0-6D7F-4D94-A2AC-02EA8FF925AE}" type="sibTrans" cxnId="{52E5CE33-48C6-4C6B-BADA-9534A4854F1E}">
      <dgm:prSet/>
      <dgm:spPr/>
      <dgm:t>
        <a:bodyPr/>
        <a:lstStyle/>
        <a:p>
          <a:endParaRPr lang="en-IN"/>
        </a:p>
      </dgm:t>
    </dgm:pt>
    <dgm:pt modelId="{D69E6E4F-F7EC-4C21-A0D4-9DBAFB5B4EFE}" type="pres">
      <dgm:prSet presAssocID="{F5EA2654-3CA0-43B8-84F0-500B7B6ABF4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3557FB4-E94E-495F-A5CE-E726F26C9B49}" type="pres">
      <dgm:prSet presAssocID="{BC23553C-CE53-448F-92C0-EC4D8CC2FBEB}" presName="Accent4" presStyleCnt="0"/>
      <dgm:spPr/>
    </dgm:pt>
    <dgm:pt modelId="{A913A3C8-A909-4209-8B93-5AA3EC7D82CC}" type="pres">
      <dgm:prSet presAssocID="{BC23553C-CE53-448F-92C0-EC4D8CC2FBEB}" presName="Accent" presStyleLbl="node1" presStyleIdx="0" presStyleCnt="4"/>
      <dgm:spPr/>
    </dgm:pt>
    <dgm:pt modelId="{FFB53979-564A-4409-A2AF-47336A8B039D}" type="pres">
      <dgm:prSet presAssocID="{BC23553C-CE53-448F-92C0-EC4D8CC2FBEB}" presName="ParentBackground4" presStyleCnt="0"/>
      <dgm:spPr/>
    </dgm:pt>
    <dgm:pt modelId="{5867359E-A202-4975-9982-5374D564E8B5}" type="pres">
      <dgm:prSet presAssocID="{BC23553C-CE53-448F-92C0-EC4D8CC2FBEB}" presName="ParentBackground" presStyleLbl="fgAcc1" presStyleIdx="0" presStyleCnt="4"/>
      <dgm:spPr/>
    </dgm:pt>
    <dgm:pt modelId="{268BF462-FC88-4C66-8F5A-DA98E771D32D}" type="pres">
      <dgm:prSet presAssocID="{BC23553C-CE53-448F-92C0-EC4D8CC2FBE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A113FD3-4814-4427-B0A6-17C4561006E4}" type="pres">
      <dgm:prSet presAssocID="{1421E56A-098A-4CD6-A31E-80554825A7A9}" presName="Accent3" presStyleCnt="0"/>
      <dgm:spPr/>
    </dgm:pt>
    <dgm:pt modelId="{C0413205-C6F5-4680-B44C-97971CBBA399}" type="pres">
      <dgm:prSet presAssocID="{1421E56A-098A-4CD6-A31E-80554825A7A9}" presName="Accent" presStyleLbl="node1" presStyleIdx="1" presStyleCnt="4"/>
      <dgm:spPr/>
    </dgm:pt>
    <dgm:pt modelId="{73F0A3CF-A8E3-4127-93AF-0ADE55EA4D5A}" type="pres">
      <dgm:prSet presAssocID="{1421E56A-098A-4CD6-A31E-80554825A7A9}" presName="ParentBackground3" presStyleCnt="0"/>
      <dgm:spPr/>
    </dgm:pt>
    <dgm:pt modelId="{F2E71512-1E85-490B-91E6-8962270A2C09}" type="pres">
      <dgm:prSet presAssocID="{1421E56A-098A-4CD6-A31E-80554825A7A9}" presName="ParentBackground" presStyleLbl="fgAcc1" presStyleIdx="1" presStyleCnt="4"/>
      <dgm:spPr/>
    </dgm:pt>
    <dgm:pt modelId="{C7DCCE68-4BBB-4556-B1BD-A8688AC803B2}" type="pres">
      <dgm:prSet presAssocID="{1421E56A-098A-4CD6-A31E-80554825A7A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656047E-3FE8-40F0-82AB-0080DA5D90C7}" type="pres">
      <dgm:prSet presAssocID="{643C469B-C473-413C-AB63-830FEBD1CC2F}" presName="Accent2" presStyleCnt="0"/>
      <dgm:spPr/>
    </dgm:pt>
    <dgm:pt modelId="{8F52387A-11DA-43F9-B757-A75FF336A7C7}" type="pres">
      <dgm:prSet presAssocID="{643C469B-C473-413C-AB63-830FEBD1CC2F}" presName="Accent" presStyleLbl="node1" presStyleIdx="2" presStyleCnt="4"/>
      <dgm:spPr/>
    </dgm:pt>
    <dgm:pt modelId="{6352516A-975B-4AA3-A411-F8EDECB22064}" type="pres">
      <dgm:prSet presAssocID="{643C469B-C473-413C-AB63-830FEBD1CC2F}" presName="ParentBackground2" presStyleCnt="0"/>
      <dgm:spPr/>
    </dgm:pt>
    <dgm:pt modelId="{97F30BBC-484F-418E-806E-79D888AAE5E9}" type="pres">
      <dgm:prSet presAssocID="{643C469B-C473-413C-AB63-830FEBD1CC2F}" presName="ParentBackground" presStyleLbl="fgAcc1" presStyleIdx="2" presStyleCnt="4"/>
      <dgm:spPr/>
    </dgm:pt>
    <dgm:pt modelId="{05F7DF5B-E0F5-4183-BF5B-603E2891D5C6}" type="pres">
      <dgm:prSet presAssocID="{643C469B-C473-413C-AB63-830FEBD1CC2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CBB56BB-D6EB-44AA-8D36-60C00B9AC58F}" type="pres">
      <dgm:prSet presAssocID="{90285089-56BB-428E-89CB-CE732EDF4618}" presName="Accent1" presStyleCnt="0"/>
      <dgm:spPr/>
    </dgm:pt>
    <dgm:pt modelId="{B5721683-596F-4FEC-BF08-722BE48A0767}" type="pres">
      <dgm:prSet presAssocID="{90285089-56BB-428E-89CB-CE732EDF4618}" presName="Accent" presStyleLbl="node1" presStyleIdx="3" presStyleCnt="4"/>
      <dgm:spPr/>
    </dgm:pt>
    <dgm:pt modelId="{0E97ED90-50D1-4702-9CEA-0B7D515D1F9F}" type="pres">
      <dgm:prSet presAssocID="{90285089-56BB-428E-89CB-CE732EDF4618}" presName="ParentBackground1" presStyleCnt="0"/>
      <dgm:spPr/>
    </dgm:pt>
    <dgm:pt modelId="{29873710-A64A-4AD3-999F-6B0CE06E4CE7}" type="pres">
      <dgm:prSet presAssocID="{90285089-56BB-428E-89CB-CE732EDF4618}" presName="ParentBackground" presStyleLbl="fgAcc1" presStyleIdx="3" presStyleCnt="4"/>
      <dgm:spPr/>
    </dgm:pt>
    <dgm:pt modelId="{172A766B-098E-491E-A80C-6627A7FE1AFE}" type="pres">
      <dgm:prSet presAssocID="{90285089-56BB-428E-89CB-CE732EDF461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710D107-5D41-4AD7-9132-612E0540974E}" type="presOf" srcId="{90285089-56BB-428E-89CB-CE732EDF4618}" destId="{29873710-A64A-4AD3-999F-6B0CE06E4CE7}" srcOrd="0" destOrd="0" presId="urn:microsoft.com/office/officeart/2011/layout/CircleProcess"/>
    <dgm:cxn modelId="{B0122F18-38B9-4E35-9E1A-9B45CDEC6000}" type="presOf" srcId="{1421E56A-098A-4CD6-A31E-80554825A7A9}" destId="{F2E71512-1E85-490B-91E6-8962270A2C09}" srcOrd="0" destOrd="0" presId="urn:microsoft.com/office/officeart/2011/layout/CircleProcess"/>
    <dgm:cxn modelId="{F920B02E-115E-442C-BED7-3FE8AA8A6BA8}" srcId="{F5EA2654-3CA0-43B8-84F0-500B7B6ABF46}" destId="{643C469B-C473-413C-AB63-830FEBD1CC2F}" srcOrd="1" destOrd="0" parTransId="{696B4CAC-602C-4627-A791-7C666545BFA2}" sibTransId="{3305834A-DEEC-40BF-8152-BE4479420D6A}"/>
    <dgm:cxn modelId="{52E5CE33-48C6-4C6B-BADA-9534A4854F1E}" srcId="{F5EA2654-3CA0-43B8-84F0-500B7B6ABF46}" destId="{BC23553C-CE53-448F-92C0-EC4D8CC2FBEB}" srcOrd="3" destOrd="0" parTransId="{FAC1E5C7-38AE-46FA-9A33-5F02F741AC1F}" sibTransId="{777D03A0-6D7F-4D94-A2AC-02EA8FF925AE}"/>
    <dgm:cxn modelId="{12D81A40-FCD0-4CEC-82C3-CF9555267F42}" srcId="{F5EA2654-3CA0-43B8-84F0-500B7B6ABF46}" destId="{90285089-56BB-428E-89CB-CE732EDF4618}" srcOrd="0" destOrd="0" parTransId="{E9DB63F2-F5FC-4548-BD65-740AA33A2A4B}" sibTransId="{1712683B-D788-4E2C-B31C-5A87C85EDF93}"/>
    <dgm:cxn modelId="{3B29BE54-DAB7-4973-B0E6-674A8C80FF7B}" type="presOf" srcId="{90285089-56BB-428E-89CB-CE732EDF4618}" destId="{172A766B-098E-491E-A80C-6627A7FE1AFE}" srcOrd="1" destOrd="0" presId="urn:microsoft.com/office/officeart/2011/layout/CircleProcess"/>
    <dgm:cxn modelId="{63A13F99-8C79-4F2E-8C95-CDDB14186F03}" type="presOf" srcId="{643C469B-C473-413C-AB63-830FEBD1CC2F}" destId="{97F30BBC-484F-418E-806E-79D888AAE5E9}" srcOrd="0" destOrd="0" presId="urn:microsoft.com/office/officeart/2011/layout/CircleProcess"/>
    <dgm:cxn modelId="{417248A6-BA72-4151-B157-8101F85406C1}" type="presOf" srcId="{BC23553C-CE53-448F-92C0-EC4D8CC2FBEB}" destId="{5867359E-A202-4975-9982-5374D564E8B5}" srcOrd="0" destOrd="0" presId="urn:microsoft.com/office/officeart/2011/layout/CircleProcess"/>
    <dgm:cxn modelId="{6AFBD1AD-BF51-4A89-BFCE-3694E4B4AE6B}" srcId="{F5EA2654-3CA0-43B8-84F0-500B7B6ABF46}" destId="{1421E56A-098A-4CD6-A31E-80554825A7A9}" srcOrd="2" destOrd="0" parTransId="{4791E714-BD71-4B32-8F3C-97DCB9C2BCCD}" sibTransId="{1F1EFEF1-75FA-4DDB-8ECD-804C48FB32AB}"/>
    <dgm:cxn modelId="{1DC171B9-214B-49D6-A7D1-BB2F722B8FD6}" type="presOf" srcId="{643C469B-C473-413C-AB63-830FEBD1CC2F}" destId="{05F7DF5B-E0F5-4183-BF5B-603E2891D5C6}" srcOrd="1" destOrd="0" presId="urn:microsoft.com/office/officeart/2011/layout/CircleProcess"/>
    <dgm:cxn modelId="{12D713C7-C92E-476B-B8FA-76693D583CAE}" type="presOf" srcId="{BC23553C-CE53-448F-92C0-EC4D8CC2FBEB}" destId="{268BF462-FC88-4C66-8F5A-DA98E771D32D}" srcOrd="1" destOrd="0" presId="urn:microsoft.com/office/officeart/2011/layout/CircleProcess"/>
    <dgm:cxn modelId="{FC8C34DE-EEE1-4194-BB03-AE9E228CB2EF}" type="presOf" srcId="{1421E56A-098A-4CD6-A31E-80554825A7A9}" destId="{C7DCCE68-4BBB-4556-B1BD-A8688AC803B2}" srcOrd="1" destOrd="0" presId="urn:microsoft.com/office/officeart/2011/layout/CircleProcess"/>
    <dgm:cxn modelId="{1A381DE2-3A96-44FF-B1BF-452A186600B5}" type="presOf" srcId="{F5EA2654-3CA0-43B8-84F0-500B7B6ABF46}" destId="{D69E6E4F-F7EC-4C21-A0D4-9DBAFB5B4EFE}" srcOrd="0" destOrd="0" presId="urn:microsoft.com/office/officeart/2011/layout/CircleProcess"/>
    <dgm:cxn modelId="{711A01E0-1E7D-492D-BFAF-BE34842AD554}" type="presParOf" srcId="{D69E6E4F-F7EC-4C21-A0D4-9DBAFB5B4EFE}" destId="{73557FB4-E94E-495F-A5CE-E726F26C9B49}" srcOrd="0" destOrd="0" presId="urn:microsoft.com/office/officeart/2011/layout/CircleProcess"/>
    <dgm:cxn modelId="{AF52D673-6DE0-4FB9-95FE-8D008B66889B}" type="presParOf" srcId="{73557FB4-E94E-495F-A5CE-E726F26C9B49}" destId="{A913A3C8-A909-4209-8B93-5AA3EC7D82CC}" srcOrd="0" destOrd="0" presId="urn:microsoft.com/office/officeart/2011/layout/CircleProcess"/>
    <dgm:cxn modelId="{7AC2DD44-290F-48CB-9093-F35CC0BE0697}" type="presParOf" srcId="{D69E6E4F-F7EC-4C21-A0D4-9DBAFB5B4EFE}" destId="{FFB53979-564A-4409-A2AF-47336A8B039D}" srcOrd="1" destOrd="0" presId="urn:microsoft.com/office/officeart/2011/layout/CircleProcess"/>
    <dgm:cxn modelId="{447D427F-F7B9-4481-AAFA-088E91F636C4}" type="presParOf" srcId="{FFB53979-564A-4409-A2AF-47336A8B039D}" destId="{5867359E-A202-4975-9982-5374D564E8B5}" srcOrd="0" destOrd="0" presId="urn:microsoft.com/office/officeart/2011/layout/CircleProcess"/>
    <dgm:cxn modelId="{2227A7AB-6D5B-4A17-A335-7EFC450C59A0}" type="presParOf" srcId="{D69E6E4F-F7EC-4C21-A0D4-9DBAFB5B4EFE}" destId="{268BF462-FC88-4C66-8F5A-DA98E771D32D}" srcOrd="2" destOrd="0" presId="urn:microsoft.com/office/officeart/2011/layout/CircleProcess"/>
    <dgm:cxn modelId="{4DC119E6-15B1-4541-A1C0-CE828DFA1EAD}" type="presParOf" srcId="{D69E6E4F-F7EC-4C21-A0D4-9DBAFB5B4EFE}" destId="{4A113FD3-4814-4427-B0A6-17C4561006E4}" srcOrd="3" destOrd="0" presId="urn:microsoft.com/office/officeart/2011/layout/CircleProcess"/>
    <dgm:cxn modelId="{360EFE8F-C77F-40A8-89B0-AE353C96FD33}" type="presParOf" srcId="{4A113FD3-4814-4427-B0A6-17C4561006E4}" destId="{C0413205-C6F5-4680-B44C-97971CBBA399}" srcOrd="0" destOrd="0" presId="urn:microsoft.com/office/officeart/2011/layout/CircleProcess"/>
    <dgm:cxn modelId="{B3F22DF0-AD0D-47C6-A4B9-6F6F05E27C69}" type="presParOf" srcId="{D69E6E4F-F7EC-4C21-A0D4-9DBAFB5B4EFE}" destId="{73F0A3CF-A8E3-4127-93AF-0ADE55EA4D5A}" srcOrd="4" destOrd="0" presId="urn:microsoft.com/office/officeart/2011/layout/CircleProcess"/>
    <dgm:cxn modelId="{2B56EA38-05EA-414D-92B7-DC72C7F4663C}" type="presParOf" srcId="{73F0A3CF-A8E3-4127-93AF-0ADE55EA4D5A}" destId="{F2E71512-1E85-490B-91E6-8962270A2C09}" srcOrd="0" destOrd="0" presId="urn:microsoft.com/office/officeart/2011/layout/CircleProcess"/>
    <dgm:cxn modelId="{D585EBD0-D1DF-489D-A9CC-5F9001FE3185}" type="presParOf" srcId="{D69E6E4F-F7EC-4C21-A0D4-9DBAFB5B4EFE}" destId="{C7DCCE68-4BBB-4556-B1BD-A8688AC803B2}" srcOrd="5" destOrd="0" presId="urn:microsoft.com/office/officeart/2011/layout/CircleProcess"/>
    <dgm:cxn modelId="{16128A3A-6F01-4871-974C-9D40A77079AF}" type="presParOf" srcId="{D69E6E4F-F7EC-4C21-A0D4-9DBAFB5B4EFE}" destId="{B656047E-3FE8-40F0-82AB-0080DA5D90C7}" srcOrd="6" destOrd="0" presId="urn:microsoft.com/office/officeart/2011/layout/CircleProcess"/>
    <dgm:cxn modelId="{73839D11-21AC-4E67-B73B-DC5FEE722D51}" type="presParOf" srcId="{B656047E-3FE8-40F0-82AB-0080DA5D90C7}" destId="{8F52387A-11DA-43F9-B757-A75FF336A7C7}" srcOrd="0" destOrd="0" presId="urn:microsoft.com/office/officeart/2011/layout/CircleProcess"/>
    <dgm:cxn modelId="{38D78CD6-39A3-4076-987E-1634C2FF4AAD}" type="presParOf" srcId="{D69E6E4F-F7EC-4C21-A0D4-9DBAFB5B4EFE}" destId="{6352516A-975B-4AA3-A411-F8EDECB22064}" srcOrd="7" destOrd="0" presId="urn:microsoft.com/office/officeart/2011/layout/CircleProcess"/>
    <dgm:cxn modelId="{6A535CE3-9E4E-4C7E-8C36-94C1071C30E3}" type="presParOf" srcId="{6352516A-975B-4AA3-A411-F8EDECB22064}" destId="{97F30BBC-484F-418E-806E-79D888AAE5E9}" srcOrd="0" destOrd="0" presId="urn:microsoft.com/office/officeart/2011/layout/CircleProcess"/>
    <dgm:cxn modelId="{23877185-23F1-4223-9514-FDA8CB00ACB9}" type="presParOf" srcId="{D69E6E4F-F7EC-4C21-A0D4-9DBAFB5B4EFE}" destId="{05F7DF5B-E0F5-4183-BF5B-603E2891D5C6}" srcOrd="8" destOrd="0" presId="urn:microsoft.com/office/officeart/2011/layout/CircleProcess"/>
    <dgm:cxn modelId="{A7E2C32D-1EEE-4861-BE7D-F20530248CE4}" type="presParOf" srcId="{D69E6E4F-F7EC-4C21-A0D4-9DBAFB5B4EFE}" destId="{BCBB56BB-D6EB-44AA-8D36-60C00B9AC58F}" srcOrd="9" destOrd="0" presId="urn:microsoft.com/office/officeart/2011/layout/CircleProcess"/>
    <dgm:cxn modelId="{3EEC80FC-84E3-457F-9C29-C9F415B72D84}" type="presParOf" srcId="{BCBB56BB-D6EB-44AA-8D36-60C00B9AC58F}" destId="{B5721683-596F-4FEC-BF08-722BE48A0767}" srcOrd="0" destOrd="0" presId="urn:microsoft.com/office/officeart/2011/layout/CircleProcess"/>
    <dgm:cxn modelId="{21081DAB-45A3-4878-BC9A-BA2718A7409A}" type="presParOf" srcId="{D69E6E4F-F7EC-4C21-A0D4-9DBAFB5B4EFE}" destId="{0E97ED90-50D1-4702-9CEA-0B7D515D1F9F}" srcOrd="10" destOrd="0" presId="urn:microsoft.com/office/officeart/2011/layout/CircleProcess"/>
    <dgm:cxn modelId="{051AC1A8-DD23-48AD-9F4B-8F4E8C43DDDE}" type="presParOf" srcId="{0E97ED90-50D1-4702-9CEA-0B7D515D1F9F}" destId="{29873710-A64A-4AD3-999F-6B0CE06E4CE7}" srcOrd="0" destOrd="0" presId="urn:microsoft.com/office/officeart/2011/layout/CircleProcess"/>
    <dgm:cxn modelId="{1EC7FEF5-B1A4-4825-A496-581D006954C6}" type="presParOf" srcId="{D69E6E4F-F7EC-4C21-A0D4-9DBAFB5B4EFE}" destId="{172A766B-098E-491E-A80C-6627A7FE1AF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DE27D-3F34-4145-9F62-2D4B49009AB2}">
      <dsp:nvSpPr>
        <dsp:cNvPr id="0" name=""/>
        <dsp:cNvSpPr/>
      </dsp:nvSpPr>
      <dsp:spPr>
        <a:xfrm>
          <a:off x="939066" y="361819"/>
          <a:ext cx="1658538" cy="129007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2371-914A-4F07-8365-FAB495513474}">
      <dsp:nvSpPr>
        <dsp:cNvPr id="0" name=""/>
        <dsp:cNvSpPr/>
      </dsp:nvSpPr>
      <dsp:spPr>
        <a:xfrm>
          <a:off x="0" y="2072583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72583"/>
        <a:ext cx="1657146" cy="614801"/>
      </dsp:txXfrm>
    </dsp:sp>
    <dsp:sp modelId="{7E2939FB-31E0-4F97-8C2F-6391DFE4F3EF}">
      <dsp:nvSpPr>
        <dsp:cNvPr id="0" name=""/>
        <dsp:cNvSpPr/>
      </dsp:nvSpPr>
      <dsp:spPr>
        <a:xfrm>
          <a:off x="3860171" y="537652"/>
          <a:ext cx="1657146" cy="1076384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t="-3540" r="-8000" b="-354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F2E24-B256-492A-ABBB-7A3FEC555DA0}">
      <dsp:nvSpPr>
        <dsp:cNvPr id="0" name=""/>
        <dsp:cNvSpPr/>
      </dsp:nvSpPr>
      <dsp:spPr>
        <a:xfrm>
          <a:off x="1935279" y="1162630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5279" y="1162630"/>
        <a:ext cx="1657146" cy="614801"/>
      </dsp:txXfrm>
    </dsp:sp>
    <dsp:sp modelId="{E11BE99C-807E-4A3A-AC71-94106634C918}">
      <dsp:nvSpPr>
        <dsp:cNvPr id="0" name=""/>
        <dsp:cNvSpPr/>
      </dsp:nvSpPr>
      <dsp:spPr>
        <a:xfrm>
          <a:off x="6496677" y="494290"/>
          <a:ext cx="1657146" cy="114177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2F474-3019-4848-94E5-BB426DD291B8}">
      <dsp:nvSpPr>
        <dsp:cNvPr id="0" name=""/>
        <dsp:cNvSpPr/>
      </dsp:nvSpPr>
      <dsp:spPr>
        <a:xfrm>
          <a:off x="3758210" y="1178977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58210" y="1178977"/>
        <a:ext cx="1657146" cy="614801"/>
      </dsp:txXfrm>
    </dsp:sp>
    <dsp:sp modelId="{5532B7B7-8D00-4056-BBA6-FC4FE0F739B8}">
      <dsp:nvSpPr>
        <dsp:cNvPr id="0" name=""/>
        <dsp:cNvSpPr/>
      </dsp:nvSpPr>
      <dsp:spPr>
        <a:xfrm>
          <a:off x="941694" y="1877241"/>
          <a:ext cx="1657146" cy="1141773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9" r="-6809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B09F5-6C3E-4387-B625-F25CD0DE7A7E}">
      <dsp:nvSpPr>
        <dsp:cNvPr id="0" name=""/>
        <dsp:cNvSpPr/>
      </dsp:nvSpPr>
      <dsp:spPr>
        <a:xfrm>
          <a:off x="5581140" y="1178977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81140" y="1178977"/>
        <a:ext cx="1657146" cy="614801"/>
      </dsp:txXfrm>
    </dsp:sp>
    <dsp:sp modelId="{D2FE9488-95CA-4688-BA91-DC0E0520BCD6}">
      <dsp:nvSpPr>
        <dsp:cNvPr id="0" name=""/>
        <dsp:cNvSpPr/>
      </dsp:nvSpPr>
      <dsp:spPr>
        <a:xfrm>
          <a:off x="6645512" y="1970024"/>
          <a:ext cx="1955714" cy="1198028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510CF-6CD6-4781-A5DF-EBD21D6BF6E4}">
      <dsp:nvSpPr>
        <dsp:cNvPr id="0" name=""/>
        <dsp:cNvSpPr/>
      </dsp:nvSpPr>
      <dsp:spPr>
        <a:xfrm>
          <a:off x="7553355" y="1193041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553355" y="1193041"/>
        <a:ext cx="1657146" cy="614801"/>
      </dsp:txXfrm>
    </dsp:sp>
    <dsp:sp modelId="{22774C32-4444-438E-870F-02801ED3D760}">
      <dsp:nvSpPr>
        <dsp:cNvPr id="0" name=""/>
        <dsp:cNvSpPr/>
      </dsp:nvSpPr>
      <dsp:spPr>
        <a:xfrm>
          <a:off x="3892571" y="1849098"/>
          <a:ext cx="1796064" cy="1296061"/>
        </a:xfrm>
        <a:prstGeom prst="roundRect">
          <a:avLst/>
        </a:prstGeom>
        <a:blipFill dpi="0" rotWithShape="1">
          <a:blip xmlns:r="http://schemas.openxmlformats.org/officeDocument/2006/relationships" r:embed="rId6"/>
          <a:srcRect/>
          <a:stretch>
            <a:fillRect l="122" r="122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046E6-5F37-4CF6-9EEC-4A5EA1B8BFBE}">
      <dsp:nvSpPr>
        <dsp:cNvPr id="0" name=""/>
        <dsp:cNvSpPr/>
      </dsp:nvSpPr>
      <dsp:spPr>
        <a:xfrm>
          <a:off x="4353200" y="3215615"/>
          <a:ext cx="1657146" cy="614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353200" y="3215615"/>
        <a:ext cx="1657146" cy="614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27D7A-5491-41AD-8950-756B0487FA5B}">
      <dsp:nvSpPr>
        <dsp:cNvPr id="0" name=""/>
        <dsp:cNvSpPr/>
      </dsp:nvSpPr>
      <dsp:spPr>
        <a:xfrm>
          <a:off x="4922" y="151335"/>
          <a:ext cx="1886768" cy="754707"/>
        </a:xfrm>
        <a:prstGeom prst="rect">
          <a:avLst/>
        </a:prstGeom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Dominance of E-Commerce, EdTech and FinTech</a:t>
          </a:r>
          <a:endParaRPr lang="en-IN" sz="1600" b="0" i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922" y="151335"/>
        <a:ext cx="1886768" cy="754707"/>
      </dsp:txXfrm>
    </dsp:sp>
    <dsp:sp modelId="{7B4424CF-1200-434D-8485-A3441D1C45BC}">
      <dsp:nvSpPr>
        <dsp:cNvPr id="0" name=""/>
        <dsp:cNvSpPr/>
      </dsp:nvSpPr>
      <dsp:spPr>
        <a:xfrm>
          <a:off x="4922" y="906042"/>
          <a:ext cx="1886768" cy="2854800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E-Commerce, EdTech and FinTech </a:t>
          </a:r>
          <a:r>
            <a:rPr lang="en-US" sz="16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sectors dominate the investment landscape, accounting for approximately 40% of total funding.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922" y="906042"/>
        <a:ext cx="1886768" cy="2854800"/>
      </dsp:txXfrm>
    </dsp:sp>
    <dsp:sp modelId="{B3F260B6-B0F4-4E45-9816-663A642AF841}">
      <dsp:nvSpPr>
        <dsp:cNvPr id="0" name=""/>
        <dsp:cNvSpPr/>
      </dsp:nvSpPr>
      <dsp:spPr>
        <a:xfrm>
          <a:off x="2155838" y="151335"/>
          <a:ext cx="1886768" cy="754707"/>
        </a:xfrm>
        <a:prstGeom prst="rect">
          <a:avLst/>
        </a:prstGeom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Stabilization of EdTech</a:t>
          </a:r>
        </a:p>
      </dsp:txBody>
      <dsp:txXfrm>
        <a:off x="2155838" y="151335"/>
        <a:ext cx="1886768" cy="754707"/>
      </dsp:txXfrm>
    </dsp:sp>
    <dsp:sp modelId="{C00EE97A-FD15-41A7-B87C-95725CD81EF6}">
      <dsp:nvSpPr>
        <dsp:cNvPr id="0" name=""/>
        <dsp:cNvSpPr/>
      </dsp:nvSpPr>
      <dsp:spPr>
        <a:xfrm>
          <a:off x="2155838" y="906042"/>
          <a:ext cx="1886768" cy="2854800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Post-2020, EdTech saw a significant surge in funding but is currently stabilizing, indicating market maturation.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155838" y="906042"/>
        <a:ext cx="1886768" cy="2854800"/>
      </dsp:txXfrm>
    </dsp:sp>
    <dsp:sp modelId="{C951B6F9-6175-4BCC-9C83-B8DC5A63A5D5}">
      <dsp:nvSpPr>
        <dsp:cNvPr id="0" name=""/>
        <dsp:cNvSpPr/>
      </dsp:nvSpPr>
      <dsp:spPr>
        <a:xfrm>
          <a:off x="4306755" y="151335"/>
          <a:ext cx="1886768" cy="754707"/>
        </a:xfrm>
        <a:prstGeom prst="rect">
          <a:avLst/>
        </a:prstGeom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Geographical Investment Distribution</a:t>
          </a:r>
        </a:p>
      </dsp:txBody>
      <dsp:txXfrm>
        <a:off x="4306755" y="151335"/>
        <a:ext cx="1886768" cy="754707"/>
      </dsp:txXfrm>
    </dsp:sp>
    <dsp:sp modelId="{D167C2F8-85D2-4E62-B51C-45A9DCFFEA13}">
      <dsp:nvSpPr>
        <dsp:cNvPr id="0" name=""/>
        <dsp:cNvSpPr/>
      </dsp:nvSpPr>
      <dsp:spPr>
        <a:xfrm>
          <a:off x="4306755" y="906042"/>
          <a:ext cx="1886768" cy="2854800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Bangalore leads with 47% of investments, followed by Mumbai at 13.7% and Gurugram at 13%.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306755" y="906042"/>
        <a:ext cx="1886768" cy="2854800"/>
      </dsp:txXfrm>
    </dsp:sp>
    <dsp:sp modelId="{BEB3530B-D24A-4231-A787-7C7404FBD0DF}">
      <dsp:nvSpPr>
        <dsp:cNvPr id="0" name=""/>
        <dsp:cNvSpPr/>
      </dsp:nvSpPr>
      <dsp:spPr>
        <a:xfrm>
          <a:off x="6457671" y="151335"/>
          <a:ext cx="1886768" cy="754707"/>
        </a:xfrm>
        <a:prstGeom prst="rect">
          <a:avLst/>
        </a:prstGeom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Emerging Hubs on the Rise</a:t>
          </a:r>
          <a:endParaRPr lang="en-IN" sz="1600" b="0" i="0" kern="1200" dirty="0">
            <a:solidFill>
              <a:prstClr val="white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457671" y="151335"/>
        <a:ext cx="1886768" cy="754707"/>
      </dsp:txXfrm>
    </dsp:sp>
    <dsp:sp modelId="{17B377D5-F90A-4854-8622-84879FE9A23E}">
      <dsp:nvSpPr>
        <dsp:cNvPr id="0" name=""/>
        <dsp:cNvSpPr/>
      </dsp:nvSpPr>
      <dsp:spPr>
        <a:xfrm>
          <a:off x="6457671" y="906042"/>
          <a:ext cx="1886768" cy="2854800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Hyderabad and Noida are emerging as significant investment hubs, showing growth year-on-year</a:t>
          </a: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457671" y="906042"/>
        <a:ext cx="1886768" cy="2854800"/>
      </dsp:txXfrm>
    </dsp:sp>
    <dsp:sp modelId="{2A4C3975-378D-4489-84DB-8B99D19FB56F}">
      <dsp:nvSpPr>
        <dsp:cNvPr id="0" name=""/>
        <dsp:cNvSpPr/>
      </dsp:nvSpPr>
      <dsp:spPr>
        <a:xfrm>
          <a:off x="8608588" y="151335"/>
          <a:ext cx="1886768" cy="754707"/>
        </a:xfrm>
        <a:prstGeom prst="rect">
          <a:avLst/>
        </a:prstGeom>
        <a:solidFill>
          <a:srgbClr val="990099"/>
        </a:solidFill>
        <a:ln w="19050" cap="flat" cmpd="sng" algn="ctr">
          <a:solidFill>
            <a:srgbClr val="15608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Global Investor Participation</a:t>
          </a:r>
        </a:p>
      </dsp:txBody>
      <dsp:txXfrm>
        <a:off x="8608588" y="151335"/>
        <a:ext cx="1886768" cy="754707"/>
      </dsp:txXfrm>
    </dsp:sp>
    <dsp:sp modelId="{CC205FA0-CFB5-4F89-9C62-7DAD3A0598A8}">
      <dsp:nvSpPr>
        <dsp:cNvPr id="0" name=""/>
        <dsp:cNvSpPr/>
      </dsp:nvSpPr>
      <dsp:spPr>
        <a:xfrm>
          <a:off x="8608588" y="906042"/>
          <a:ext cx="1886768" cy="2854800"/>
        </a:xfrm>
        <a:prstGeom prst="rect">
          <a:avLst/>
        </a:prstGeom>
        <a:solidFill>
          <a:schemeClr val="tx2">
            <a:lumMod val="10000"/>
            <a:lumOff val="90000"/>
          </a:schemeClr>
        </a:solidFill>
        <a:ln w="19050" cap="flat" cmpd="sng" algn="ctr">
          <a:solidFill>
            <a:srgbClr val="156082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Notable decrease in global investor participation, especially post covid period.</a:t>
          </a:r>
          <a:endParaRPr lang="en-IN" sz="1600" kern="1200" dirty="0"/>
        </a:p>
      </dsp:txBody>
      <dsp:txXfrm>
        <a:off x="8608588" y="906042"/>
        <a:ext cx="1886768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8BEC3-E273-4667-81C3-FB630627F682}">
      <dsp:nvSpPr>
        <dsp:cNvPr id="0" name=""/>
        <dsp:cNvSpPr/>
      </dsp:nvSpPr>
      <dsp:spPr>
        <a:xfrm>
          <a:off x="-4875321" y="-747125"/>
          <a:ext cx="5806606" cy="5806606"/>
        </a:xfrm>
        <a:prstGeom prst="blockArc">
          <a:avLst>
            <a:gd name="adj1" fmla="val 18900000"/>
            <a:gd name="adj2" fmla="val 2700000"/>
            <a:gd name="adj3" fmla="val 372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6F3F8-383E-4A3A-BF73-BC25C59F555C}">
      <dsp:nvSpPr>
        <dsp:cNvPr id="0" name=""/>
        <dsp:cNvSpPr/>
      </dsp:nvSpPr>
      <dsp:spPr>
        <a:xfrm>
          <a:off x="407487" y="269436"/>
          <a:ext cx="6292203" cy="539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Investor’s Focus Areas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07487" y="269436"/>
        <a:ext cx="6292203" cy="539216"/>
      </dsp:txXfrm>
    </dsp:sp>
    <dsp:sp modelId="{8ED9D38D-B8DF-49D1-93E5-06E893BE47F8}">
      <dsp:nvSpPr>
        <dsp:cNvPr id="0" name=""/>
        <dsp:cNvSpPr/>
      </dsp:nvSpPr>
      <dsp:spPr>
        <a:xfrm>
          <a:off x="70477" y="202033"/>
          <a:ext cx="674021" cy="674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8F3C0F-1E8B-4B63-A29C-D6C385D826AC}">
      <dsp:nvSpPr>
        <dsp:cNvPr id="0" name=""/>
        <dsp:cNvSpPr/>
      </dsp:nvSpPr>
      <dsp:spPr>
        <a:xfrm>
          <a:off x="793874" y="1078002"/>
          <a:ext cx="5905815" cy="539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Emerging Market Monitoring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93874" y="1078002"/>
        <a:ext cx="5905815" cy="539216"/>
      </dsp:txXfrm>
    </dsp:sp>
    <dsp:sp modelId="{1ABDBE86-9BCA-450B-9446-5A95F1C39C8B}">
      <dsp:nvSpPr>
        <dsp:cNvPr id="0" name=""/>
        <dsp:cNvSpPr/>
      </dsp:nvSpPr>
      <dsp:spPr>
        <a:xfrm>
          <a:off x="441948" y="1019423"/>
          <a:ext cx="674021" cy="674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E696-06CF-4882-8EFE-7E8A4E202F86}">
      <dsp:nvSpPr>
        <dsp:cNvPr id="0" name=""/>
        <dsp:cNvSpPr/>
      </dsp:nvSpPr>
      <dsp:spPr>
        <a:xfrm>
          <a:off x="912464" y="1886569"/>
          <a:ext cx="5787226" cy="539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Funding Strategies for Startups 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12464" y="1886569"/>
        <a:ext cx="5787226" cy="539216"/>
      </dsp:txXfrm>
    </dsp:sp>
    <dsp:sp modelId="{81E120A3-66C5-4C30-9B0A-DF034965E9DF}">
      <dsp:nvSpPr>
        <dsp:cNvPr id="0" name=""/>
        <dsp:cNvSpPr/>
      </dsp:nvSpPr>
      <dsp:spPr>
        <a:xfrm>
          <a:off x="575454" y="1819167"/>
          <a:ext cx="674021" cy="674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943268-5C19-4DEC-B8E4-16CFBC471D03}">
      <dsp:nvSpPr>
        <dsp:cNvPr id="0" name=""/>
        <dsp:cNvSpPr/>
      </dsp:nvSpPr>
      <dsp:spPr>
        <a:xfrm>
          <a:off x="793874" y="2695136"/>
          <a:ext cx="5905815" cy="539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Analyzing Series Trends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93874" y="2695136"/>
        <a:ext cx="5905815" cy="539216"/>
      </dsp:txXfrm>
    </dsp:sp>
    <dsp:sp modelId="{83502478-3EDF-42C1-8A76-D4815FC57F17}">
      <dsp:nvSpPr>
        <dsp:cNvPr id="0" name=""/>
        <dsp:cNvSpPr/>
      </dsp:nvSpPr>
      <dsp:spPr>
        <a:xfrm>
          <a:off x="456864" y="2627734"/>
          <a:ext cx="674021" cy="674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9ACDD8-3926-4F7A-AA51-52A09C7DB919}">
      <dsp:nvSpPr>
        <dsp:cNvPr id="0" name=""/>
        <dsp:cNvSpPr/>
      </dsp:nvSpPr>
      <dsp:spPr>
        <a:xfrm>
          <a:off x="407487" y="3503703"/>
          <a:ext cx="6292203" cy="539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5000"/>
            <a:buFont typeface="Wingdings" panose="05000000000000000000" pitchFamily="2" charset="2"/>
            <a:buNone/>
          </a:pPr>
          <a:r>
            <a:rPr lang="en-US" sz="2800" b="0" i="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Encouraging Diverse Funding</a:t>
          </a:r>
          <a:endParaRPr lang="en-IN" sz="2800" b="0" i="0" kern="1200" dirty="0">
            <a:effectLst/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07487" y="3503703"/>
        <a:ext cx="6292203" cy="539216"/>
      </dsp:txXfrm>
    </dsp:sp>
    <dsp:sp modelId="{4F3785A3-45DF-47DB-82FE-102223542C29}">
      <dsp:nvSpPr>
        <dsp:cNvPr id="0" name=""/>
        <dsp:cNvSpPr/>
      </dsp:nvSpPr>
      <dsp:spPr>
        <a:xfrm>
          <a:off x="70477" y="3436300"/>
          <a:ext cx="674021" cy="674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3C8-A909-4209-8B93-5AA3EC7D82CC}">
      <dsp:nvSpPr>
        <dsp:cNvPr id="0" name=""/>
        <dsp:cNvSpPr/>
      </dsp:nvSpPr>
      <dsp:spPr>
        <a:xfrm>
          <a:off x="6664129" y="1292971"/>
          <a:ext cx="1994426" cy="19945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7359E-A202-4975-9982-5374D564E8B5}">
      <dsp:nvSpPr>
        <dsp:cNvPr id="0" name=""/>
        <dsp:cNvSpPr/>
      </dsp:nvSpPr>
      <dsp:spPr>
        <a:xfrm>
          <a:off x="6730838" y="1359467"/>
          <a:ext cx="1861864" cy="1861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Sitka Heading Semibold" pitchFamily="2" charset="0"/>
            </a:rPr>
            <a:t>Custom Dashboards</a:t>
          </a:r>
          <a:endParaRPr lang="en-IN" sz="1600" kern="1200" dirty="0">
            <a:latin typeface="Sitka Heading Semibold" pitchFamily="2" charset="0"/>
          </a:endParaRPr>
        </a:p>
      </dsp:txBody>
      <dsp:txXfrm>
        <a:off x="6996818" y="1625450"/>
        <a:ext cx="1329902" cy="1329569"/>
      </dsp:txXfrm>
    </dsp:sp>
    <dsp:sp modelId="{C0413205-C6F5-4680-B44C-97971CBBA399}">
      <dsp:nvSpPr>
        <dsp:cNvPr id="0" name=""/>
        <dsp:cNvSpPr/>
      </dsp:nvSpPr>
      <dsp:spPr>
        <a:xfrm rot="2700000">
          <a:off x="4594424" y="1292830"/>
          <a:ext cx="1994459" cy="1994459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1512-1E85-490B-91E6-8962270A2C09}">
      <dsp:nvSpPr>
        <dsp:cNvPr id="0" name=""/>
        <dsp:cNvSpPr/>
      </dsp:nvSpPr>
      <dsp:spPr>
        <a:xfrm>
          <a:off x="4669702" y="1359467"/>
          <a:ext cx="1861864" cy="1861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Sitka Heading Semibold" pitchFamily="2" charset="0"/>
            </a:rPr>
            <a:t>Real-Time Data Refresh</a:t>
          </a:r>
          <a:endParaRPr lang="en-IN" sz="1600" kern="1200" dirty="0">
            <a:latin typeface="Sitka Heading Semibold" pitchFamily="2" charset="0"/>
          </a:endParaRPr>
        </a:p>
      </dsp:txBody>
      <dsp:txXfrm>
        <a:off x="4935683" y="1625450"/>
        <a:ext cx="1329902" cy="1329569"/>
      </dsp:txXfrm>
    </dsp:sp>
    <dsp:sp modelId="{8F52387A-11DA-43F9-B757-A75FF336A7C7}">
      <dsp:nvSpPr>
        <dsp:cNvPr id="0" name=""/>
        <dsp:cNvSpPr/>
      </dsp:nvSpPr>
      <dsp:spPr>
        <a:xfrm rot="2700000">
          <a:off x="2541841" y="1292830"/>
          <a:ext cx="1994459" cy="1994459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30BBC-484F-418E-806E-79D888AAE5E9}">
      <dsp:nvSpPr>
        <dsp:cNvPr id="0" name=""/>
        <dsp:cNvSpPr/>
      </dsp:nvSpPr>
      <dsp:spPr>
        <a:xfrm>
          <a:off x="2608566" y="1359467"/>
          <a:ext cx="1861864" cy="1861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itka Heading Semibold" pitchFamily="2" charset="0"/>
            </a:rPr>
            <a:t>Advanced predictive Analysis</a:t>
          </a:r>
          <a:endParaRPr lang="en-IN" sz="1600" kern="1200" dirty="0">
            <a:latin typeface="Sitka Heading Semibold" pitchFamily="2" charset="0"/>
          </a:endParaRPr>
        </a:p>
      </dsp:txBody>
      <dsp:txXfrm>
        <a:off x="2874547" y="1625450"/>
        <a:ext cx="1329902" cy="1329569"/>
      </dsp:txXfrm>
    </dsp:sp>
    <dsp:sp modelId="{B5721683-596F-4FEC-BF08-722BE48A0767}">
      <dsp:nvSpPr>
        <dsp:cNvPr id="0" name=""/>
        <dsp:cNvSpPr/>
      </dsp:nvSpPr>
      <dsp:spPr>
        <a:xfrm rot="2700000">
          <a:off x="480705" y="1292830"/>
          <a:ext cx="1994459" cy="1994459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73710-A64A-4AD3-999F-6B0CE06E4CE7}">
      <dsp:nvSpPr>
        <dsp:cNvPr id="0" name=""/>
        <dsp:cNvSpPr/>
      </dsp:nvSpPr>
      <dsp:spPr>
        <a:xfrm>
          <a:off x="547431" y="1359467"/>
          <a:ext cx="1861864" cy="1861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itka Heading Semibold" pitchFamily="2" charset="0"/>
            </a:rPr>
            <a:t>Deeper Segmentation</a:t>
          </a:r>
          <a:endParaRPr lang="en-IN" sz="1600" kern="1200" dirty="0">
            <a:latin typeface="Sitka Heading Semibold" pitchFamily="2" charset="0"/>
          </a:endParaRPr>
        </a:p>
      </dsp:txBody>
      <dsp:txXfrm>
        <a:off x="813411" y="1625450"/>
        <a:ext cx="1329902" cy="1329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AF14D-EB53-40FF-A603-6D124F6A6D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C52AE-E8DC-4C11-BC31-284D686B0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32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C52AE-E8DC-4C11-BC31-284D686B016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7FE0-F6AB-470D-86B4-6FAF4BBA6DB9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0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FD49-3FAE-4842-A513-7ADB0E187E0B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7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3620-E8D9-40F1-B7D4-C9E9B1E25CA5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23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C3CB-0D66-4C0F-83A8-8A615C7B2EC0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242-4366-4E04-900D-72ACF1572FDB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25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1D55-0E06-4EA1-BCF1-E2F1A2450514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8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4D1F-8811-46B0-BFEE-171F54F73CFC}" type="datetime1">
              <a:rPr lang="en-IN" smtClean="0"/>
              <a:t>17-03-2025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DE69-919F-4873-9EB2-E8F13AA187F0}" type="datetime1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86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0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BBB9-F61A-437F-B485-89DE069CA2CF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4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67DF4-0C46-41B7-BD79-955E79915A0A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64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8763C8-3B3B-4ADC-B405-FCA58A2F9FBC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Capstone Project - 1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54180-FB71-44D9-99D2-425EF7F27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71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ck of coins with a arrow pointing up&#10;&#10;AI-generated content may be incorrect.">
            <a:extLst>
              <a:ext uri="{FF2B5EF4-FFF2-40B4-BE49-F238E27FC236}">
                <a16:creationId xmlns:a16="http://schemas.microsoft.com/office/drawing/2014/main" id="{CE1A1A3B-2B15-57FD-4662-9D6061AC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57101E-10CC-B4E1-E8BD-6EB12B2C697F}"/>
              </a:ext>
            </a:extLst>
          </p:cNvPr>
          <p:cNvSpPr txBox="1"/>
          <p:nvPr/>
        </p:nvSpPr>
        <p:spPr>
          <a:xfrm>
            <a:off x="671805" y="898889"/>
            <a:ext cx="56543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Startup</a:t>
            </a:r>
            <a:r>
              <a:rPr lang="en-US" sz="6600" b="0" i="0" dirty="0">
                <a:solidFill>
                  <a:srgbClr val="FF0000"/>
                </a:solidFill>
                <a:effectLst/>
                <a:latin typeface="Sitka Heading Semibold" pitchFamily="2" charset="0"/>
              </a:rPr>
              <a:t>Lens</a:t>
            </a:r>
            <a:endParaRPr lang="en-IN" sz="4800" dirty="0">
              <a:solidFill>
                <a:srgbClr val="0066FF"/>
              </a:solidFill>
              <a:latin typeface="Sitka Heading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B2D47-0FED-2234-6C78-D5A4B057FA5A}"/>
              </a:ext>
            </a:extLst>
          </p:cNvPr>
          <p:cNvSpPr txBox="1"/>
          <p:nvPr/>
        </p:nvSpPr>
        <p:spPr>
          <a:xfrm>
            <a:off x="818557" y="5120008"/>
            <a:ext cx="1721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eorgia" panose="02040502050405020303" pitchFamily="18" charset="0"/>
              </a:rPr>
              <a:t>Vignesh S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PGA 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5EAAA-2925-32DD-E912-8BE2FCA6E8B1}"/>
              </a:ext>
            </a:extLst>
          </p:cNvPr>
          <p:cNvSpPr txBox="1"/>
          <p:nvPr/>
        </p:nvSpPr>
        <p:spPr>
          <a:xfrm>
            <a:off x="818557" y="1928279"/>
            <a:ext cx="5980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An exploration of the Indian startup funding ecosystem</a:t>
            </a:r>
          </a:p>
        </p:txBody>
      </p:sp>
    </p:spTree>
    <p:extLst>
      <p:ext uri="{BB962C8B-B14F-4D97-AF65-F5344CB8AC3E}">
        <p14:creationId xmlns:p14="http://schemas.microsoft.com/office/powerpoint/2010/main" val="3250067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BB893E92-F579-311C-4725-7E69291A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7601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10313-CD83-1F04-612B-DCE91773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08B8A-139D-9736-3662-365AED84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1CAD-6291-9563-8063-38D54A6D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52E65-A246-3A6D-3D9A-4259AF9FE67C}"/>
              </a:ext>
            </a:extLst>
          </p:cNvPr>
          <p:cNvSpPr txBox="1"/>
          <p:nvPr/>
        </p:nvSpPr>
        <p:spPr>
          <a:xfrm>
            <a:off x="4267199" y="255884"/>
            <a:ext cx="7404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800000"/>
                </a:solidFill>
                <a:effectLst/>
                <a:latin typeface="Sitka Heading Semibold" pitchFamily="2" charset="0"/>
              </a:rPr>
              <a:t>Strategic Insights for Business Growth</a:t>
            </a:r>
          </a:p>
          <a:p>
            <a:r>
              <a:rPr lang="en-US" sz="1600" b="1" i="1" kern="1200" dirty="0">
                <a:solidFill>
                  <a:srgbClr val="005959"/>
                </a:solidFill>
                <a:effectLst/>
                <a:latin typeface="Sitka Heading" pitchFamily="2" charset="0"/>
              </a:rPr>
              <a:t>Key Strategies for Investors, Startups and Policymakers</a:t>
            </a:r>
            <a:endParaRPr lang="en-IN" sz="2000" b="1" i="1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3C0127-8BAE-2A4B-49D7-D9E6B0655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145773"/>
              </p:ext>
            </p:extLst>
          </p:nvPr>
        </p:nvGraphicFramePr>
        <p:xfrm>
          <a:off x="4484933" y="1411111"/>
          <a:ext cx="6758800" cy="4312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E30020B-D2E7-445A-FA9B-FD4706EF8997}"/>
              </a:ext>
            </a:extLst>
          </p:cNvPr>
          <p:cNvSpPr txBox="1"/>
          <p:nvPr/>
        </p:nvSpPr>
        <p:spPr>
          <a:xfrm>
            <a:off x="4631299" y="1601463"/>
            <a:ext cx="47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eorgia" panose="02040502050405020303" pitchFamily="18" charset="0"/>
              </a:rPr>
              <a:t>1</a:t>
            </a:r>
            <a:endParaRPr lang="en-IN" sz="2400" b="1" dirty="0"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9CAFA-4B9A-9AA0-C147-BFF9A55B9F4C}"/>
              </a:ext>
            </a:extLst>
          </p:cNvPr>
          <p:cNvSpPr txBox="1"/>
          <p:nvPr/>
        </p:nvSpPr>
        <p:spPr>
          <a:xfrm>
            <a:off x="4953104" y="2491194"/>
            <a:ext cx="61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029628-E19E-1D81-F7A4-74CACB834A9B}"/>
              </a:ext>
            </a:extLst>
          </p:cNvPr>
          <p:cNvSpPr txBox="1"/>
          <p:nvPr/>
        </p:nvSpPr>
        <p:spPr>
          <a:xfrm>
            <a:off x="5064471" y="4108086"/>
            <a:ext cx="39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eorgia" panose="02040502050405020303" pitchFamily="18" charset="0"/>
              </a:rPr>
              <a:t>4</a:t>
            </a:r>
            <a:endParaRPr lang="en-IN" sz="2400" b="1" dirty="0">
              <a:latin typeface="Georgia" panose="020405020504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FFDD2B-01B5-6147-1BCC-B0C32B7220CB}"/>
              </a:ext>
            </a:extLst>
          </p:cNvPr>
          <p:cNvSpPr txBox="1"/>
          <p:nvPr/>
        </p:nvSpPr>
        <p:spPr>
          <a:xfrm>
            <a:off x="4671362" y="4910942"/>
            <a:ext cx="39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eorgia" panose="02040502050405020303" pitchFamily="18" charset="0"/>
              </a:rPr>
              <a:t>5</a:t>
            </a:r>
            <a:endParaRPr lang="en-IN" sz="2400" b="1" dirty="0"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004CFF-A231-7781-BC2E-5E37404A7B50}"/>
              </a:ext>
            </a:extLst>
          </p:cNvPr>
          <p:cNvSpPr txBox="1"/>
          <p:nvPr/>
        </p:nvSpPr>
        <p:spPr>
          <a:xfrm>
            <a:off x="5064471" y="3257170"/>
            <a:ext cx="61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Georgia" panose="0204050205040502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3404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8BC87-B697-47DE-7E28-2BFE499F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80352-148C-B280-2B3D-A72A8217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550C0-0DE8-FD01-4A21-AFB16819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79998-4C70-7208-CC49-58E02157EC79}"/>
              </a:ext>
            </a:extLst>
          </p:cNvPr>
          <p:cNvSpPr txBox="1"/>
          <p:nvPr/>
        </p:nvSpPr>
        <p:spPr>
          <a:xfrm>
            <a:off x="532623" y="258539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800000"/>
                </a:solidFill>
                <a:effectLst/>
                <a:latin typeface="Sitka Heading Semibold" pitchFamily="2" charset="0"/>
              </a:rPr>
              <a:t>Future Enhancements for StartupLens</a:t>
            </a:r>
            <a:endParaRPr lang="en-IN" sz="2800" dirty="0">
              <a:solidFill>
                <a:srgbClr val="800000"/>
              </a:solidFill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B7338-BDAF-74F2-7528-3827921EF00C}"/>
              </a:ext>
            </a:extLst>
          </p:cNvPr>
          <p:cNvSpPr txBox="1"/>
          <p:nvPr/>
        </p:nvSpPr>
        <p:spPr>
          <a:xfrm>
            <a:off x="532623" y="76108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005959"/>
                </a:solidFill>
                <a:latin typeface="Sitka Heading" pitchFamily="2" charset="0"/>
              </a:rPr>
              <a:t>Innovative strategies for data-driven growth</a:t>
            </a:r>
            <a:endParaRPr lang="en-I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B7D0586-1589-54C3-9E80-E1944FCF9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211875"/>
              </p:ext>
            </p:extLst>
          </p:nvPr>
        </p:nvGraphicFramePr>
        <p:xfrm>
          <a:off x="1322873" y="1138939"/>
          <a:ext cx="8726196" cy="458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040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uestion mark and circles with text">
            <a:extLst>
              <a:ext uri="{FF2B5EF4-FFF2-40B4-BE49-F238E27FC236}">
                <a16:creationId xmlns:a16="http://schemas.microsoft.com/office/drawing/2014/main" id="{E693C92A-2D8C-2F62-B233-213FE613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0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89083-88FF-9D93-17A8-23E29BD9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7DCCC-864E-F444-5666-ADDA4EE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787C-15F3-7D6F-761B-755F703A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/>
              <a:t>13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1B0B1-E0E6-BA5E-6367-7E0AA225D267}"/>
              </a:ext>
            </a:extLst>
          </p:cNvPr>
          <p:cNvSpPr txBox="1"/>
          <p:nvPr/>
        </p:nvSpPr>
        <p:spPr>
          <a:xfrm>
            <a:off x="4385388" y="3172409"/>
            <a:ext cx="5122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Thank You</a:t>
            </a:r>
            <a:endParaRPr lang="en-IN" sz="8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rry image of a computer screen&#10;&#10;AI-generated content may be incorrect.">
            <a:extLst>
              <a:ext uri="{FF2B5EF4-FFF2-40B4-BE49-F238E27FC236}">
                <a16:creationId xmlns:a16="http://schemas.microsoft.com/office/drawing/2014/main" id="{3FFE318C-D2C6-F700-2AEA-457D8E232A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00"/>
            <a:ext cx="12192000" cy="6866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587DBB-EAE6-8EA1-CADC-B9F12E0F1EDC}"/>
              </a:ext>
            </a:extLst>
          </p:cNvPr>
          <p:cNvSpPr txBox="1"/>
          <p:nvPr/>
        </p:nvSpPr>
        <p:spPr>
          <a:xfrm>
            <a:off x="5774094" y="2587634"/>
            <a:ext cx="64179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1" i="1" dirty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Thank You</a:t>
            </a:r>
            <a:endParaRPr lang="en-IN" sz="8000" b="1" i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F2302-E4DF-5E64-C8AA-8301FC09C03F}"/>
              </a:ext>
            </a:extLst>
          </p:cNvPr>
          <p:cNvSpPr txBox="1"/>
          <p:nvPr/>
        </p:nvSpPr>
        <p:spPr>
          <a:xfrm>
            <a:off x="6096000" y="3834128"/>
            <a:ext cx="545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chemeClr val="bg1"/>
                </a:solidFill>
                <a:latin typeface="Georgia" panose="02040502050405020303" pitchFamily="18" charset="0"/>
              </a:rPr>
              <a:t>Excited to continue refining </a:t>
            </a:r>
            <a:r>
              <a:rPr lang="en-US" sz="1600" b="1" i="1" dirty="0">
                <a:solidFill>
                  <a:schemeClr val="bg1"/>
                </a:solidFill>
                <a:latin typeface="Georgia" panose="02040502050405020303" pitchFamily="18" charset="0"/>
              </a:rPr>
              <a:t>StartupLens</a:t>
            </a:r>
            <a:r>
              <a:rPr lang="en-US" sz="1600" i="1" dirty="0">
                <a:solidFill>
                  <a:schemeClr val="bg1"/>
                </a:solidFill>
                <a:latin typeface="Georgia" panose="02040502050405020303" pitchFamily="18" charset="0"/>
              </a:rPr>
              <a:t> to drive better </a:t>
            </a:r>
            <a:r>
              <a:rPr lang="en-US" sz="1600" b="1" i="1" dirty="0">
                <a:solidFill>
                  <a:schemeClr val="bg1"/>
                </a:solidFill>
                <a:latin typeface="Georgia" panose="02040502050405020303" pitchFamily="18" charset="0"/>
              </a:rPr>
              <a:t>investment decisions</a:t>
            </a:r>
            <a:r>
              <a:rPr lang="en-US" sz="1600" i="1" dirty="0">
                <a:solidFill>
                  <a:schemeClr val="bg1"/>
                </a:solidFill>
                <a:latin typeface="Georgia" panose="02040502050405020303" pitchFamily="18" charset="0"/>
              </a:rPr>
              <a:t> and </a:t>
            </a:r>
            <a:r>
              <a:rPr lang="en-US" sz="1600" b="1" i="1" dirty="0">
                <a:solidFill>
                  <a:schemeClr val="bg1"/>
                </a:solidFill>
                <a:latin typeface="Georgia" panose="02040502050405020303" pitchFamily="18" charset="0"/>
              </a:rPr>
              <a:t>market insights</a:t>
            </a:r>
            <a:r>
              <a:rPr lang="en-US" sz="1600" i="1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  <a:endParaRPr lang="en-IN" sz="1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6071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1A3F29C3-F782-F32A-9E5E-052CC39C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688" y="0"/>
            <a:ext cx="4408311" cy="685799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221860-4588-E91F-F91B-FD7342BF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FEC48-5693-B0D2-3086-231E474C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8DEB-13DF-926C-94BE-8A7EA6C1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1A12F-92AF-9C9D-1CDA-0931E17C6D7F}"/>
              </a:ext>
            </a:extLst>
          </p:cNvPr>
          <p:cNvSpPr txBox="1"/>
          <p:nvPr/>
        </p:nvSpPr>
        <p:spPr>
          <a:xfrm>
            <a:off x="475071" y="594749"/>
            <a:ext cx="78664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  <a:latin typeface="Sitka Heading Semibold" pitchFamily="2" charset="0"/>
              </a:rPr>
              <a:t>Understanding the Indian Startup Ecosystem</a:t>
            </a:r>
          </a:p>
          <a:p>
            <a:r>
              <a:rPr lang="en-US" sz="1600" b="1" i="1" kern="1200" dirty="0">
                <a:solidFill>
                  <a:srgbClr val="005959"/>
                </a:solidFill>
                <a:effectLst/>
                <a:latin typeface="Sitka Heading" pitchFamily="2" charset="0"/>
              </a:rPr>
              <a:t>Challenges and Gaps</a:t>
            </a:r>
            <a:endParaRPr lang="en-IN" b="1" dirty="0">
              <a:solidFill>
                <a:srgbClr val="800000"/>
              </a:solidFill>
              <a:latin typeface="Sitka Heading Semibold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3FE3A66-4317-973E-2639-23BA6E2A9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42336"/>
            <a:ext cx="3699933" cy="170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Startup Ecosystem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Gaps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 Inequality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Round Clarity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578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1C869E3-FA6E-227D-9CB1-4769A27E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782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4FFF4-5AAF-F7C7-735E-BF73D59F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955" y="6492875"/>
            <a:ext cx="2743200" cy="365125"/>
          </a:xfrm>
        </p:spPr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2C4AB-463A-6F3E-BB46-E647BCB2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3580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0334-E20F-1A76-CE19-8FF493D1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2200" y="6492874"/>
            <a:ext cx="2743200" cy="365125"/>
          </a:xfrm>
        </p:spPr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6BF4B-B212-1C73-7A67-F2E3A6FD7C8A}"/>
              </a:ext>
            </a:extLst>
          </p:cNvPr>
          <p:cNvSpPr txBox="1"/>
          <p:nvPr/>
        </p:nvSpPr>
        <p:spPr>
          <a:xfrm>
            <a:off x="5410588" y="274290"/>
            <a:ext cx="29772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  <a:latin typeface="Sitka Heading Semibold" pitchFamily="2" charset="0"/>
              </a:rPr>
              <a:t>Project Overview</a:t>
            </a:r>
          </a:p>
          <a:p>
            <a:r>
              <a:rPr lang="en-US" sz="1600" b="1" i="1" kern="1200" dirty="0">
                <a:solidFill>
                  <a:srgbClr val="005959"/>
                </a:solidFill>
                <a:effectLst/>
                <a:latin typeface="Sitka Heading" pitchFamily="2" charset="0"/>
              </a:rPr>
              <a:t>Objective</a:t>
            </a:r>
            <a:endParaRPr lang="en-IN" sz="2800" b="1" dirty="0">
              <a:solidFill>
                <a:srgbClr val="800000"/>
              </a:solidFill>
              <a:latin typeface="Sitka Heading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4B4EE-B435-997B-5049-43CB63348C57}"/>
              </a:ext>
            </a:extLst>
          </p:cNvPr>
          <p:cNvSpPr txBox="1"/>
          <p:nvPr/>
        </p:nvSpPr>
        <p:spPr>
          <a:xfrm>
            <a:off x="5645020" y="474345"/>
            <a:ext cx="668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1ABECF6-B3D6-0252-2EEB-014873675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BBBCA15-D6EE-AB76-6364-29975F496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422" y="1393511"/>
            <a:ext cx="5672818" cy="461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Startup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Analyze funding patterns, investor participation, and sector trends.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Empower stakeholders with insights on industry performance and investment behavior.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Access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Simplify data through interactive dashboards for effortless exploration.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 Tracking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Identify emerging sectors, geographic patterns, and funding evolution.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Guidance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 actionable insights for investors and business leaders. </a:t>
            </a:r>
          </a:p>
        </p:txBody>
      </p:sp>
    </p:spTree>
    <p:extLst>
      <p:ext uri="{BB962C8B-B14F-4D97-AF65-F5344CB8AC3E}">
        <p14:creationId xmlns:p14="http://schemas.microsoft.com/office/powerpoint/2010/main" val="18291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BD43A55-FC9A-BD77-34E4-8DFCE557F9C4}"/>
              </a:ext>
            </a:extLst>
          </p:cNvPr>
          <p:cNvGrpSpPr/>
          <p:nvPr/>
        </p:nvGrpSpPr>
        <p:grpSpPr>
          <a:xfrm>
            <a:off x="4990321" y="501393"/>
            <a:ext cx="6691605" cy="5460867"/>
            <a:chOff x="6268622" y="343126"/>
            <a:chExt cx="6497215" cy="50712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978E58-986D-32DE-BB37-2A278BCE0DA0}"/>
                </a:ext>
              </a:extLst>
            </p:cNvPr>
            <p:cNvSpPr/>
            <p:nvPr/>
          </p:nvSpPr>
          <p:spPr>
            <a:xfrm>
              <a:off x="6268622" y="343126"/>
              <a:ext cx="795759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i="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Investments</a:t>
              </a:r>
              <a:endParaRPr lang="en-IN" sz="9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BA25B1B-56E4-6AE0-9943-C7325F633E97}"/>
                </a:ext>
              </a:extLst>
            </p:cNvPr>
            <p:cNvSpPr/>
            <p:nvPr/>
          </p:nvSpPr>
          <p:spPr>
            <a:xfrm rot="5400000">
              <a:off x="9613921" y="-2206412"/>
              <a:ext cx="602375" cy="5701456"/>
            </a:xfrm>
            <a:prstGeom prst="round2Same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F94D03-E4FE-ABCF-798D-1D4F8603EC63}"/>
                </a:ext>
              </a:extLst>
            </p:cNvPr>
            <p:cNvSpPr/>
            <p:nvPr/>
          </p:nvSpPr>
          <p:spPr>
            <a:xfrm>
              <a:off x="6268622" y="1172033"/>
              <a:ext cx="795769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i="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Investors</a:t>
              </a:r>
              <a:endParaRPr lang="en-IN" sz="9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A7228C3C-CCD8-B97D-C272-E801AC3E7A0D}"/>
                </a:ext>
              </a:extLst>
            </p:cNvPr>
            <p:cNvSpPr/>
            <p:nvPr/>
          </p:nvSpPr>
          <p:spPr>
            <a:xfrm rot="5400000">
              <a:off x="9613926" y="-1377500"/>
              <a:ext cx="602375" cy="5701447"/>
            </a:xfrm>
            <a:prstGeom prst="round2Same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E25F24-4119-752B-380F-8F09866DE465}"/>
                </a:ext>
              </a:extLst>
            </p:cNvPr>
            <p:cNvSpPr/>
            <p:nvPr/>
          </p:nvSpPr>
          <p:spPr>
            <a:xfrm>
              <a:off x="6268622" y="2000940"/>
              <a:ext cx="795767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rgbClr val="FF7C80"/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Companies</a:t>
              </a:r>
              <a:r>
                <a:rPr lang="en-US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endParaRPr lang="en-I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279E5F9B-2D2E-4F10-D9B8-EEBB58814C63}"/>
                </a:ext>
              </a:extLst>
            </p:cNvPr>
            <p:cNvSpPr/>
            <p:nvPr/>
          </p:nvSpPr>
          <p:spPr>
            <a:xfrm rot="5400000">
              <a:off x="9613925" y="-548594"/>
              <a:ext cx="602375" cy="5701449"/>
            </a:xfrm>
            <a:prstGeom prst="round2SameRect">
              <a:avLst/>
            </a:prstGeom>
            <a:ln>
              <a:solidFill>
                <a:srgbClr val="FF7C80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F8495B-0492-BAE4-81D7-A7C749D62869}"/>
                </a:ext>
              </a:extLst>
            </p:cNvPr>
            <p:cNvSpPr/>
            <p:nvPr/>
          </p:nvSpPr>
          <p:spPr>
            <a:xfrm>
              <a:off x="6268622" y="2829848"/>
              <a:ext cx="795765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Rounds</a:t>
              </a:r>
              <a:endParaRPr lang="en-IN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4FF234F8-E45D-D0D2-166D-9FBD61922D9D}"/>
                </a:ext>
              </a:extLst>
            </p:cNvPr>
            <p:cNvSpPr/>
            <p:nvPr/>
          </p:nvSpPr>
          <p:spPr>
            <a:xfrm rot="5400000">
              <a:off x="9613924" y="280312"/>
              <a:ext cx="602375" cy="5701451"/>
            </a:xfrm>
            <a:prstGeom prst="round2Same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2800CF-611C-806D-E6F9-524AE9B2770F}"/>
                </a:ext>
              </a:extLst>
            </p:cNvPr>
            <p:cNvSpPr/>
            <p:nvPr/>
          </p:nvSpPr>
          <p:spPr>
            <a:xfrm>
              <a:off x="6268622" y="3658755"/>
              <a:ext cx="795763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b="1" i="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Regional </a:t>
              </a:r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</a:t>
              </a:r>
              <a:endParaRPr lang="en-I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B768A5A-060F-9444-70B0-CF2B154FA9EC}"/>
                </a:ext>
              </a:extLst>
            </p:cNvPr>
            <p:cNvSpPr/>
            <p:nvPr/>
          </p:nvSpPr>
          <p:spPr>
            <a:xfrm rot="5400000">
              <a:off x="9613923" y="1109217"/>
              <a:ext cx="602375" cy="5701453"/>
            </a:xfrm>
            <a:prstGeom prst="round2Same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13B525-A470-121D-00C4-F03F8B1379AB}"/>
                </a:ext>
              </a:extLst>
            </p:cNvPr>
            <p:cNvSpPr/>
            <p:nvPr/>
          </p:nvSpPr>
          <p:spPr>
            <a:xfrm>
              <a:off x="6268622" y="4487662"/>
              <a:ext cx="795761" cy="926732"/>
            </a:xfrm>
            <a:custGeom>
              <a:avLst/>
              <a:gdLst>
                <a:gd name="connsiteX0" fmla="*/ 0 w 926731"/>
                <a:gd name="connsiteY0" fmla="*/ 0 h 648712"/>
                <a:gd name="connsiteX1" fmla="*/ 602375 w 926731"/>
                <a:gd name="connsiteY1" fmla="*/ 0 h 648712"/>
                <a:gd name="connsiteX2" fmla="*/ 926731 w 926731"/>
                <a:gd name="connsiteY2" fmla="*/ 324356 h 648712"/>
                <a:gd name="connsiteX3" fmla="*/ 602375 w 926731"/>
                <a:gd name="connsiteY3" fmla="*/ 648712 h 648712"/>
                <a:gd name="connsiteX4" fmla="*/ 0 w 926731"/>
                <a:gd name="connsiteY4" fmla="*/ 648712 h 648712"/>
                <a:gd name="connsiteX5" fmla="*/ 324356 w 926731"/>
                <a:gd name="connsiteY5" fmla="*/ 324356 h 648712"/>
                <a:gd name="connsiteX6" fmla="*/ 0 w 926731"/>
                <a:gd name="connsiteY6" fmla="*/ 0 h 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731" h="648712">
                  <a:moveTo>
                    <a:pt x="926730" y="0"/>
                  </a:moveTo>
                  <a:lnTo>
                    <a:pt x="926730" y="421663"/>
                  </a:lnTo>
                  <a:lnTo>
                    <a:pt x="463366" y="648712"/>
                  </a:lnTo>
                  <a:lnTo>
                    <a:pt x="1" y="421663"/>
                  </a:lnTo>
                  <a:lnTo>
                    <a:pt x="1" y="0"/>
                  </a:lnTo>
                  <a:lnTo>
                    <a:pt x="463366" y="227049"/>
                  </a:lnTo>
                  <a:lnTo>
                    <a:pt x="92673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6" tIns="330071" rIns="5715" bIns="330072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Industries</a:t>
              </a:r>
              <a:endParaRPr lang="en-I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08C0DEC3-92CB-047D-86DD-8CF87C350850}"/>
                </a:ext>
              </a:extLst>
            </p:cNvPr>
            <p:cNvSpPr/>
            <p:nvPr/>
          </p:nvSpPr>
          <p:spPr>
            <a:xfrm rot="5400000">
              <a:off x="9613922" y="1938124"/>
              <a:ext cx="602375" cy="5701455"/>
            </a:xfrm>
            <a:prstGeom prst="round2Same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10313-CD83-1F04-612B-DCE91773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08B8A-139D-9736-3662-365AED84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1CAD-6291-9563-8063-38D54A6D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52E65-A246-3A6D-3D9A-4259AF9FE67C}"/>
              </a:ext>
            </a:extLst>
          </p:cNvPr>
          <p:cNvSpPr txBox="1"/>
          <p:nvPr/>
        </p:nvSpPr>
        <p:spPr>
          <a:xfrm>
            <a:off x="239483" y="2330372"/>
            <a:ext cx="47508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rgbClr val="800000"/>
                </a:solidFill>
                <a:effectLst/>
                <a:latin typeface="Sitka Heading Semibold" pitchFamily="2" charset="0"/>
              </a:rPr>
              <a:t>Measuring What Matters</a:t>
            </a:r>
            <a:r>
              <a:rPr lang="en-IN" sz="2800" b="1" i="0" dirty="0">
                <a:solidFill>
                  <a:srgbClr val="800000"/>
                </a:solidFill>
                <a:effectLst/>
                <a:latin typeface="Sitka Heading Semibold" pitchFamily="2" charset="0"/>
              </a:rPr>
              <a:t>:</a:t>
            </a:r>
            <a:endParaRPr lang="en-IN" sz="3600" b="1" i="0" dirty="0">
              <a:solidFill>
                <a:srgbClr val="800000"/>
              </a:solidFill>
              <a:effectLst/>
              <a:latin typeface="Sitka Heading Semibold" pitchFamily="2" charset="0"/>
            </a:endParaRPr>
          </a:p>
          <a:p>
            <a:r>
              <a:rPr lang="en-US" sz="2800" b="0" i="1" dirty="0">
                <a:solidFill>
                  <a:srgbClr val="005959"/>
                </a:solidFill>
                <a:effectLst/>
                <a:latin typeface="Sitka Heading Semibold" pitchFamily="2" charset="0"/>
              </a:rPr>
              <a:t>Key Metrics</a:t>
            </a:r>
            <a:endParaRPr lang="en-IN" sz="2400" b="1" i="1" dirty="0">
              <a:solidFill>
                <a:srgbClr val="006600"/>
              </a:solidFill>
              <a:latin typeface="Sitka Heading Semibold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989C9-91C5-6EFD-BED4-C23E3025AA3B}"/>
              </a:ext>
            </a:extLst>
          </p:cNvPr>
          <p:cNvSpPr txBox="1"/>
          <p:nvPr/>
        </p:nvSpPr>
        <p:spPr>
          <a:xfrm>
            <a:off x="5922645" y="658656"/>
            <a:ext cx="5872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Cumulative funding across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years reflects market confidence.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D92017-EBB3-EC00-B214-7233DA2BFBD3}"/>
              </a:ext>
            </a:extLst>
          </p:cNvPr>
          <p:cNvSpPr txBox="1"/>
          <p:nvPr/>
        </p:nvSpPr>
        <p:spPr>
          <a:xfrm>
            <a:off x="5922645" y="15375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Unique investors indicate a diverse investment landscape.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5E5FB4-D6AF-799F-305A-8643B990A3C8}"/>
              </a:ext>
            </a:extLst>
          </p:cNvPr>
          <p:cNvSpPr txBox="1"/>
          <p:nvPr/>
        </p:nvSpPr>
        <p:spPr>
          <a:xfrm>
            <a:off x="5922645" y="2420457"/>
            <a:ext cx="575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receiving funding showcase a vibrant startup ecosystem.</a:t>
            </a:r>
            <a:endParaRPr lang="en-IN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5608E-5690-AA72-4CED-E3BAD83565D5}"/>
              </a:ext>
            </a:extLst>
          </p:cNvPr>
          <p:cNvSpPr txBox="1"/>
          <p:nvPr/>
        </p:nvSpPr>
        <p:spPr>
          <a:xfrm>
            <a:off x="5922645" y="3209986"/>
            <a:ext cx="5431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800000"/>
              </a:buClr>
              <a:buSzPct val="75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amount and frequency highlight investment trends.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29F15-5A4E-579A-C23D-FFDA1F1A517D}"/>
              </a:ext>
            </a:extLst>
          </p:cNvPr>
          <p:cNvSpPr txBox="1"/>
          <p:nvPr/>
        </p:nvSpPr>
        <p:spPr>
          <a:xfrm>
            <a:off x="5922645" y="4113348"/>
            <a:ext cx="533007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800000"/>
              </a:buClr>
              <a:buSzPct val="75000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reveal investment hotspots critical for strategic focus.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7DB0CE-13D8-7F2D-F15E-C9A9FE4350B2}"/>
              </a:ext>
            </a:extLst>
          </p:cNvPr>
          <p:cNvSpPr txBox="1"/>
          <p:nvPr/>
        </p:nvSpPr>
        <p:spPr>
          <a:xfrm>
            <a:off x="5922645" y="4996272"/>
            <a:ext cx="558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Investment growth by round and region suggests evolving market dynamics.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16917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F3D1E-702F-290F-D76D-D5466859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97DD5-C440-673A-C205-D8C81DBE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FF890-CA90-5065-8043-0FF3A3E5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6ED68FC-9ADF-D933-D8F2-D43CC5CB4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289456"/>
              </p:ext>
            </p:extLst>
          </p:nvPr>
        </p:nvGraphicFramePr>
        <p:xfrm>
          <a:off x="1382461" y="2525933"/>
          <a:ext cx="9470743" cy="3830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41BCD69-3F3C-8FB6-BBB1-B01B1F87E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12192000" cy="186612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763DA033-299A-AFC9-2E8C-7523FC2BC58F}"/>
              </a:ext>
            </a:extLst>
          </p:cNvPr>
          <p:cNvSpPr/>
          <p:nvPr/>
        </p:nvSpPr>
        <p:spPr>
          <a:xfrm>
            <a:off x="1382461" y="2014825"/>
            <a:ext cx="87832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800" dirty="0">
                <a:solidFill>
                  <a:srgbClr val="800000"/>
                </a:solidFill>
                <a:latin typeface="Sitka Heading Semibold" pitchFamily="2" charset="0"/>
                <a:ea typeface="Gelasio" pitchFamily="34" charset="-122"/>
                <a:cs typeface="Gelasio" pitchFamily="34" charset="-120"/>
              </a:rPr>
              <a:t>Key Performance Indicators (KPIs)</a:t>
            </a:r>
            <a:endParaRPr lang="en-US" sz="2800" dirty="0">
              <a:solidFill>
                <a:srgbClr val="800000"/>
              </a:solidFill>
              <a:latin typeface="Sitka Heading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10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657B2-B4EB-71D7-4790-94142443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523A-D200-4554-1172-3227D953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ADCF4-1AA0-6759-2FD5-BFC47D54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D935E-983E-B797-60FC-3A238B8A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278" r="196" b="278"/>
          <a:stretch/>
        </p:blipFill>
        <p:spPr>
          <a:xfrm>
            <a:off x="1514475" y="1079493"/>
            <a:ext cx="9144000" cy="5119323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AC363-A326-DCAA-F000-51AB51D7C78B}"/>
              </a:ext>
            </a:extLst>
          </p:cNvPr>
          <p:cNvSpPr txBox="1"/>
          <p:nvPr/>
        </p:nvSpPr>
        <p:spPr>
          <a:xfrm>
            <a:off x="1085850" y="1365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  <a:latin typeface="Sitka Heading Semibold" pitchFamily="2" charset="0"/>
              </a:rPr>
              <a:t>Dashboard : Page </a:t>
            </a:r>
            <a:r>
              <a:rPr lang="en-US" sz="2800" b="1" dirty="0">
                <a:solidFill>
                  <a:srgbClr val="8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591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657B2-B4EB-71D7-4790-94142443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523A-D200-4554-1172-3227D953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ADCF4-1AA0-6759-2FD5-BFC47D54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D935E-983E-B797-60FC-3A238B8A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r="411"/>
          <a:stretch/>
        </p:blipFill>
        <p:spPr>
          <a:xfrm>
            <a:off x="1524000" y="1052620"/>
            <a:ext cx="9144000" cy="5173069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23315-8890-2CEB-2F66-F7B107E52219}"/>
              </a:ext>
            </a:extLst>
          </p:cNvPr>
          <p:cNvSpPr txBox="1"/>
          <p:nvPr/>
        </p:nvSpPr>
        <p:spPr>
          <a:xfrm>
            <a:off x="1085850" y="1365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  <a:latin typeface="Sitka Heading Semibold" pitchFamily="2" charset="0"/>
              </a:rPr>
              <a:t>Dashboard : Page </a:t>
            </a:r>
            <a:r>
              <a:rPr lang="en-US" sz="2800" b="1" dirty="0">
                <a:solidFill>
                  <a:srgbClr val="8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6720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4B3E3-BAAE-7945-6268-5DE8905A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E937-0B2E-A1A9-2E22-021A639B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5D9E7-C9B3-1996-3967-5031B6F2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0D029-7B3B-8132-79EA-1F9D8C2815D3}"/>
              </a:ext>
            </a:extLst>
          </p:cNvPr>
          <p:cNvSpPr txBox="1"/>
          <p:nvPr/>
        </p:nvSpPr>
        <p:spPr>
          <a:xfrm>
            <a:off x="412391" y="1404343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rgbClr val="800000"/>
                </a:solidFill>
                <a:latin typeface="Sitka Heading Semibold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/>
              <a:t>Key Insights from Startup Ecosystem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2A4B3-2097-DDC7-DDEB-5439A4ACC442}"/>
              </a:ext>
            </a:extLst>
          </p:cNvPr>
          <p:cNvSpPr txBox="1"/>
          <p:nvPr/>
        </p:nvSpPr>
        <p:spPr>
          <a:xfrm>
            <a:off x="532623" y="1824407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5959"/>
                </a:solidFill>
                <a:latin typeface="Sitka Heading" pitchFamily="2" charset="0"/>
              </a:rPr>
              <a:t>Understanding</a:t>
            </a:r>
            <a:r>
              <a:rPr lang="en-US" sz="1600" b="1" i="1" dirty="0">
                <a:solidFill>
                  <a:srgbClr val="515760"/>
                </a:solidFill>
                <a:effectLst/>
                <a:latin typeface="Sitka Heading" pitchFamily="2" charset="0"/>
              </a:rPr>
              <a:t> </a:t>
            </a:r>
            <a:r>
              <a:rPr lang="en-US" sz="1600" b="1" i="1" dirty="0">
                <a:solidFill>
                  <a:srgbClr val="005959"/>
                </a:solidFill>
                <a:latin typeface="Sitka Heading" pitchFamily="2" charset="0"/>
              </a:rPr>
              <a:t>the</a:t>
            </a:r>
            <a:r>
              <a:rPr lang="en-US" sz="1600" b="1" i="1" dirty="0">
                <a:solidFill>
                  <a:srgbClr val="515760"/>
                </a:solidFill>
                <a:effectLst/>
                <a:latin typeface="Sitka Heading" pitchFamily="2" charset="0"/>
              </a:rPr>
              <a:t> </a:t>
            </a:r>
            <a:r>
              <a:rPr lang="en-US" sz="1600" b="1" i="1" dirty="0">
                <a:solidFill>
                  <a:srgbClr val="005959"/>
                </a:solidFill>
                <a:latin typeface="Sitka Heading" pitchFamily="2" charset="0"/>
              </a:rPr>
              <a:t>Current</a:t>
            </a:r>
            <a:r>
              <a:rPr lang="en-US" sz="1600" b="1" i="1" dirty="0">
                <a:solidFill>
                  <a:srgbClr val="515760"/>
                </a:solidFill>
                <a:effectLst/>
                <a:latin typeface="Sitka Heading" pitchFamily="2" charset="0"/>
              </a:rPr>
              <a:t> </a:t>
            </a:r>
            <a:r>
              <a:rPr lang="en-US" sz="1600" b="1" i="1" dirty="0">
                <a:solidFill>
                  <a:srgbClr val="005959"/>
                </a:solidFill>
                <a:latin typeface="Sitka Heading" pitchFamily="2" charset="0"/>
              </a:rPr>
              <a:t>Investment</a:t>
            </a:r>
            <a:r>
              <a:rPr lang="en-US" sz="1600" b="1" i="1" dirty="0">
                <a:solidFill>
                  <a:srgbClr val="515760"/>
                </a:solidFill>
                <a:effectLst/>
                <a:latin typeface="Sitka Heading" pitchFamily="2" charset="0"/>
              </a:rPr>
              <a:t> </a:t>
            </a:r>
            <a:r>
              <a:rPr lang="en-US" sz="1600" b="1" i="1" dirty="0">
                <a:solidFill>
                  <a:srgbClr val="005959"/>
                </a:solidFill>
                <a:latin typeface="Sitka Heading" pitchFamily="2" charset="0"/>
              </a:rPr>
              <a:t>Landscape</a:t>
            </a:r>
            <a:endParaRPr lang="en-IN" sz="1600" b="1" i="1" dirty="0">
              <a:latin typeface="Sitka Heading" pitchFamily="2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A2B929D-2E9D-49C3-2129-46E6A8DCB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570646"/>
              </p:ext>
            </p:extLst>
          </p:nvPr>
        </p:nvGraphicFramePr>
        <p:xfrm>
          <a:off x="838200" y="2217653"/>
          <a:ext cx="10500279" cy="3912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87C42A42-0987-819F-D4DC-6C41079E8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13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9DD76-E898-6677-6541-0243C247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4E5D-01FC-4922-A80F-192837406225}" type="datetime1">
              <a:rPr lang="en-IN" smtClean="0">
                <a:solidFill>
                  <a:schemeClr val="tx1"/>
                </a:solidFill>
              </a:rPr>
              <a:t>17-03-2025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EE1EB-344B-078B-AF07-22883114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Capstone Project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E18F0-8F57-91DD-FA5E-87ED5FF9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4180-FB71-44D9-99D2-425EF7F2753C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3C865-2D1C-79F9-5678-4EA55F3BE395}"/>
              </a:ext>
            </a:extLst>
          </p:cNvPr>
          <p:cNvSpPr txBox="1"/>
          <p:nvPr/>
        </p:nvSpPr>
        <p:spPr>
          <a:xfrm>
            <a:off x="389554" y="136525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800000"/>
                </a:solidFill>
                <a:effectLst/>
                <a:latin typeface="Sitka Heading Semibold" pitchFamily="2" charset="0"/>
              </a:rPr>
              <a:t>In-Depth Analysis of Funding Rounds</a:t>
            </a:r>
            <a:endParaRPr lang="en-IN" sz="2800" dirty="0">
              <a:solidFill>
                <a:srgbClr val="800000"/>
              </a:solidFill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CBA5E-A1D6-4D66-D1FB-72270786C664}"/>
              </a:ext>
            </a:extLst>
          </p:cNvPr>
          <p:cNvSpPr txBox="1"/>
          <p:nvPr/>
        </p:nvSpPr>
        <p:spPr>
          <a:xfrm>
            <a:off x="389554" y="5851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5959"/>
                </a:solidFill>
                <a:latin typeface="Sitka Heading" pitchFamily="2" charset="0"/>
              </a:rPr>
              <a:t>Visualizing Trends and Insights in Funding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07125-67F1-2CFA-0164-028BC5155AC1}"/>
              </a:ext>
            </a:extLst>
          </p:cNvPr>
          <p:cNvSpPr txBox="1"/>
          <p:nvPr/>
        </p:nvSpPr>
        <p:spPr>
          <a:xfrm>
            <a:off x="3714749" y="1369001"/>
            <a:ext cx="79152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Equity Leads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accounts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53.8%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disclosed funding, making it the most preferred funding type.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Early-Stage Focus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Seed Funding (248) and Series A (35) together represent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51.7%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showing a strong focus on early-stage investments.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Undisclosed Dominance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portion of funding rounds remains undisclosed, indicating confidential high-value deals and strategic investments.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Debt on the Rise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Debt Funding and Debt Financing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combined account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 companies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growing diversification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funding approaches.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Late-Stage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Series B and beyond make up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than 10%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suggesting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fewer mature startups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reaching advanced stages.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Niche Rounds Exist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Corporate, Equity, and Post-IPO rounds remain rare,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only a handful of companies in each category.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06A410-72FD-D1E4-8B18-688677E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84" y="1403025"/>
            <a:ext cx="2733693" cy="45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96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</TotalTime>
  <Words>578</Words>
  <Application>Microsoft Office PowerPoint</Application>
  <PresentationFormat>Widescreen</PresentationFormat>
  <Paragraphs>114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Century Schoolbook</vt:lpstr>
      <vt:lpstr>Georgia</vt:lpstr>
      <vt:lpstr>Sitka Heading</vt:lpstr>
      <vt:lpstr>Sitka Heading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Vicky Aju</dc:creator>
  <cp:lastModifiedBy>Vicky Aju</cp:lastModifiedBy>
  <cp:revision>8</cp:revision>
  <dcterms:created xsi:type="dcterms:W3CDTF">2025-03-15T13:42:23Z</dcterms:created>
  <dcterms:modified xsi:type="dcterms:W3CDTF">2025-03-17T08:08:35Z</dcterms:modified>
</cp:coreProperties>
</file>